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73" r:id="rId8"/>
    <p:sldId id="263" r:id="rId9"/>
    <p:sldId id="264" r:id="rId10"/>
    <p:sldId id="265" r:id="rId11"/>
    <p:sldId id="267" r:id="rId12"/>
    <p:sldId id="277" r:id="rId13"/>
    <p:sldId id="276" r:id="rId14"/>
    <p:sldId id="268" r:id="rId15"/>
    <p:sldId id="269" r:id="rId16"/>
    <p:sldId id="271" r:id="rId17"/>
    <p:sldId id="274" r:id="rId18"/>
    <p:sldId id="275" r:id="rId19"/>
    <p:sldId id="278" r:id="rId20"/>
    <p:sldId id="281" r:id="rId21"/>
    <p:sldId id="279" r:id="rId22"/>
    <p:sldId id="280" r:id="rId23"/>
    <p:sldId id="282" r:id="rId24"/>
    <p:sldId id="283" r:id="rId25"/>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E92E30-3185-411E-BDA1-206182A6BC95}" v="1" dt="2025-12-23T15:26:26.2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p:normalViewPr>
  <p:slideViewPr>
    <p:cSldViewPr snapToGrid="0">
      <p:cViewPr varScale="1">
        <p:scale>
          <a:sx n="69" d="100"/>
          <a:sy n="69" d="100"/>
        </p:scale>
        <p:origin x="72"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yley Kryzanowski" userId="ab0459ec-bb4f-4cd3-ab01-45943ee485f2" providerId="ADAL" clId="{3D6F1951-E9F2-40B7-A6E4-E1267E701435}"/>
    <pc:docChg chg="undo custSel addSld modSld">
      <pc:chgData name="Bayley Kryzanowski" userId="ab0459ec-bb4f-4cd3-ab01-45943ee485f2" providerId="ADAL" clId="{3D6F1951-E9F2-40B7-A6E4-E1267E701435}" dt="2025-12-23T15:31:35.104" v="611" actId="26606"/>
      <pc:docMkLst>
        <pc:docMk/>
      </pc:docMkLst>
      <pc:sldChg chg="addSp delSp modSp modAnim">
        <pc:chgData name="Bayley Kryzanowski" userId="ab0459ec-bb4f-4cd3-ab01-45943ee485f2" providerId="ADAL" clId="{3D6F1951-E9F2-40B7-A6E4-E1267E701435}" dt="2025-12-23T15:26:26.283" v="372"/>
        <pc:sldMkLst>
          <pc:docMk/>
          <pc:sldMk cId="332117620" sldId="271"/>
        </pc:sldMkLst>
        <pc:spChg chg="del">
          <ac:chgData name="Bayley Kryzanowski" userId="ab0459ec-bb4f-4cd3-ab01-45943ee485f2" providerId="ADAL" clId="{3D6F1951-E9F2-40B7-A6E4-E1267E701435}" dt="2025-12-23T15:26:26.283" v="372"/>
          <ac:spMkLst>
            <pc:docMk/>
            <pc:sldMk cId="332117620" sldId="271"/>
            <ac:spMk id="5" creationId="{7D225586-DA14-3D64-6CE9-2D3EE87CEE56}"/>
          </ac:spMkLst>
        </pc:spChg>
        <pc:picChg chg="add mod">
          <ac:chgData name="Bayley Kryzanowski" userId="ab0459ec-bb4f-4cd3-ab01-45943ee485f2" providerId="ADAL" clId="{3D6F1951-E9F2-40B7-A6E4-E1267E701435}" dt="2025-12-23T15:26:26.283" v="372"/>
          <ac:picMkLst>
            <pc:docMk/>
            <pc:sldMk cId="332117620" sldId="271"/>
            <ac:picMk id="3" creationId="{7010D838-C6C6-F53D-DB04-C6E86DDEFCF3}"/>
          </ac:picMkLst>
        </pc:picChg>
      </pc:sldChg>
      <pc:sldChg chg="addSp delSp modSp new mod setBg">
        <pc:chgData name="Bayley Kryzanowski" userId="ab0459ec-bb4f-4cd3-ab01-45943ee485f2" providerId="ADAL" clId="{3D6F1951-E9F2-40B7-A6E4-E1267E701435}" dt="2025-12-23T14:44:18.829" v="371" actId="26606"/>
        <pc:sldMkLst>
          <pc:docMk/>
          <pc:sldMk cId="3811925488" sldId="282"/>
        </pc:sldMkLst>
        <pc:spChg chg="mod">
          <ac:chgData name="Bayley Kryzanowski" userId="ab0459ec-bb4f-4cd3-ab01-45943ee485f2" providerId="ADAL" clId="{3D6F1951-E9F2-40B7-A6E4-E1267E701435}" dt="2025-12-23T14:44:18.829" v="371" actId="26606"/>
          <ac:spMkLst>
            <pc:docMk/>
            <pc:sldMk cId="3811925488" sldId="282"/>
            <ac:spMk id="2" creationId="{78F95B42-78D5-3A93-E10A-CE291C58D6FE}"/>
          </ac:spMkLst>
        </pc:spChg>
        <pc:spChg chg="del mod">
          <ac:chgData name="Bayley Kryzanowski" userId="ab0459ec-bb4f-4cd3-ab01-45943ee485f2" providerId="ADAL" clId="{3D6F1951-E9F2-40B7-A6E4-E1267E701435}" dt="2025-12-23T14:44:18.829" v="371" actId="26606"/>
          <ac:spMkLst>
            <pc:docMk/>
            <pc:sldMk cId="3811925488" sldId="282"/>
            <ac:spMk id="3" creationId="{94A1544F-B320-033E-AA63-A4F6BA1C7031}"/>
          </ac:spMkLst>
        </pc:spChg>
        <pc:spChg chg="add">
          <ac:chgData name="Bayley Kryzanowski" userId="ab0459ec-bb4f-4cd3-ab01-45943ee485f2" providerId="ADAL" clId="{3D6F1951-E9F2-40B7-A6E4-E1267E701435}" dt="2025-12-23T14:44:18.829" v="371" actId="26606"/>
          <ac:spMkLst>
            <pc:docMk/>
            <pc:sldMk cId="3811925488" sldId="282"/>
            <ac:spMk id="9" creationId="{9DBC8166-481C-4473-95F5-9A5B9073B7F1}"/>
          </ac:spMkLst>
        </pc:spChg>
        <pc:spChg chg="add">
          <ac:chgData name="Bayley Kryzanowski" userId="ab0459ec-bb4f-4cd3-ab01-45943ee485f2" providerId="ADAL" clId="{3D6F1951-E9F2-40B7-A6E4-E1267E701435}" dt="2025-12-23T14:44:18.829" v="371" actId="26606"/>
          <ac:spMkLst>
            <pc:docMk/>
            <pc:sldMk cId="3811925488" sldId="282"/>
            <ac:spMk id="11" creationId="{A5A5CE6E-90AF-4D43-A014-1F9EC83EB93D}"/>
          </ac:spMkLst>
        </pc:spChg>
        <pc:graphicFrameChg chg="add">
          <ac:chgData name="Bayley Kryzanowski" userId="ab0459ec-bb4f-4cd3-ab01-45943ee485f2" providerId="ADAL" clId="{3D6F1951-E9F2-40B7-A6E4-E1267E701435}" dt="2025-12-23T14:44:18.829" v="371" actId="26606"/>
          <ac:graphicFrameMkLst>
            <pc:docMk/>
            <pc:sldMk cId="3811925488" sldId="282"/>
            <ac:graphicFrameMk id="5" creationId="{19C98160-6DCE-672E-1983-30E4CEE3BABD}"/>
          </ac:graphicFrameMkLst>
        </pc:graphicFrameChg>
      </pc:sldChg>
      <pc:sldChg chg="addSp delSp modSp new mod setBg">
        <pc:chgData name="Bayley Kryzanowski" userId="ab0459ec-bb4f-4cd3-ab01-45943ee485f2" providerId="ADAL" clId="{3D6F1951-E9F2-40B7-A6E4-E1267E701435}" dt="2025-12-23T15:31:35.104" v="611" actId="26606"/>
        <pc:sldMkLst>
          <pc:docMk/>
          <pc:sldMk cId="535444187" sldId="283"/>
        </pc:sldMkLst>
        <pc:spChg chg="mod">
          <ac:chgData name="Bayley Kryzanowski" userId="ab0459ec-bb4f-4cd3-ab01-45943ee485f2" providerId="ADAL" clId="{3D6F1951-E9F2-40B7-A6E4-E1267E701435}" dt="2025-12-23T15:31:35.104" v="611" actId="26606"/>
          <ac:spMkLst>
            <pc:docMk/>
            <pc:sldMk cId="535444187" sldId="283"/>
            <ac:spMk id="2" creationId="{E63340F2-838A-085F-8CD1-1902AF89C0F6}"/>
          </ac:spMkLst>
        </pc:spChg>
        <pc:spChg chg="add del mod">
          <ac:chgData name="Bayley Kryzanowski" userId="ab0459ec-bb4f-4cd3-ab01-45943ee485f2" providerId="ADAL" clId="{3D6F1951-E9F2-40B7-A6E4-E1267E701435}" dt="2025-12-23T15:31:35.104" v="611" actId="26606"/>
          <ac:spMkLst>
            <pc:docMk/>
            <pc:sldMk cId="535444187" sldId="283"/>
            <ac:spMk id="3" creationId="{A4A963B5-A3A1-F5AB-F9EC-F6E2414E2B9C}"/>
          </ac:spMkLst>
        </pc:spChg>
        <pc:spChg chg="add">
          <ac:chgData name="Bayley Kryzanowski" userId="ab0459ec-bb4f-4cd3-ab01-45943ee485f2" providerId="ADAL" clId="{3D6F1951-E9F2-40B7-A6E4-E1267E701435}" dt="2025-12-23T15:31:35.104" v="611" actId="26606"/>
          <ac:spMkLst>
            <pc:docMk/>
            <pc:sldMk cId="535444187" sldId="283"/>
            <ac:spMk id="9" creationId="{BACC6370-2D7E-4714-9D71-7542949D7D5D}"/>
          </ac:spMkLst>
        </pc:spChg>
        <pc:spChg chg="add del">
          <ac:chgData name="Bayley Kryzanowski" userId="ab0459ec-bb4f-4cd3-ab01-45943ee485f2" providerId="ADAL" clId="{3D6F1951-E9F2-40B7-A6E4-E1267E701435}" dt="2025-12-23T15:31:35.073" v="610" actId="26606"/>
          <ac:spMkLst>
            <pc:docMk/>
            <pc:sldMk cId="535444187" sldId="283"/>
            <ac:spMk id="10" creationId="{E51BA4DF-2BD4-4EC2-B1DB-B27C8AC71864}"/>
          </ac:spMkLst>
        </pc:spChg>
        <pc:spChg chg="add">
          <ac:chgData name="Bayley Kryzanowski" userId="ab0459ec-bb4f-4cd3-ab01-45943ee485f2" providerId="ADAL" clId="{3D6F1951-E9F2-40B7-A6E4-E1267E701435}" dt="2025-12-23T15:31:35.104" v="611" actId="26606"/>
          <ac:spMkLst>
            <pc:docMk/>
            <pc:sldMk cId="535444187" sldId="283"/>
            <ac:spMk id="11" creationId="{F68B3F68-107C-434F-AA38-110D5EA91B85}"/>
          </ac:spMkLst>
        </pc:spChg>
        <pc:spChg chg="add">
          <ac:chgData name="Bayley Kryzanowski" userId="ab0459ec-bb4f-4cd3-ab01-45943ee485f2" providerId="ADAL" clId="{3D6F1951-E9F2-40B7-A6E4-E1267E701435}" dt="2025-12-23T15:31:35.104" v="611" actId="26606"/>
          <ac:spMkLst>
            <pc:docMk/>
            <pc:sldMk cId="535444187" sldId="283"/>
            <ac:spMk id="13" creationId="{AAD0DBB9-1A4B-4391-81D4-CB19F9AB918A}"/>
          </ac:spMkLst>
        </pc:spChg>
        <pc:spChg chg="add">
          <ac:chgData name="Bayley Kryzanowski" userId="ab0459ec-bb4f-4cd3-ab01-45943ee485f2" providerId="ADAL" clId="{3D6F1951-E9F2-40B7-A6E4-E1267E701435}" dt="2025-12-23T15:31:35.104" v="611" actId="26606"/>
          <ac:spMkLst>
            <pc:docMk/>
            <pc:sldMk cId="535444187" sldId="283"/>
            <ac:spMk id="15" creationId="{063BBA22-50EA-4C4D-BE05-F1CE4E63AA56}"/>
          </ac:spMkLst>
        </pc:spChg>
        <pc:graphicFrameChg chg="add del">
          <ac:chgData name="Bayley Kryzanowski" userId="ab0459ec-bb4f-4cd3-ab01-45943ee485f2" providerId="ADAL" clId="{3D6F1951-E9F2-40B7-A6E4-E1267E701435}" dt="2025-12-23T15:31:35.073" v="610" actId="26606"/>
          <ac:graphicFrameMkLst>
            <pc:docMk/>
            <pc:sldMk cId="535444187" sldId="283"/>
            <ac:graphicFrameMk id="5" creationId="{826E7969-938F-0181-6B95-2FD86AF20C20}"/>
          </ac:graphicFrameMkLst>
        </pc:graphicFrameChg>
        <pc:graphicFrameChg chg="add">
          <ac:chgData name="Bayley Kryzanowski" userId="ab0459ec-bb4f-4cd3-ab01-45943ee485f2" providerId="ADAL" clId="{3D6F1951-E9F2-40B7-A6E4-E1267E701435}" dt="2025-12-23T15:31:35.104" v="611" actId="26606"/>
          <ac:graphicFrameMkLst>
            <pc:docMk/>
            <pc:sldMk cId="535444187" sldId="283"/>
            <ac:graphicFrameMk id="12" creationId="{308BC068-46F5-3F90-BB30-16A1093D3C9B}"/>
          </ac:graphicFrameMkLst>
        </pc:graphicFrameChg>
        <pc:picChg chg="add del">
          <ac:chgData name="Bayley Kryzanowski" userId="ab0459ec-bb4f-4cd3-ab01-45943ee485f2" providerId="ADAL" clId="{3D6F1951-E9F2-40B7-A6E4-E1267E701435}" dt="2025-12-23T15:31:35.073" v="610" actId="26606"/>
          <ac:picMkLst>
            <pc:docMk/>
            <pc:sldMk cId="535444187" sldId="283"/>
            <ac:picMk id="6" creationId="{D74E11E4-AD3D-8BE2-80EF-A93408DB6B6D}"/>
          </ac:picMkLst>
        </pc:pic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B1C352-C998-4FCC-A967-6D5AC7B2FA75}" type="doc">
      <dgm:prSet loTypeId="urn:microsoft.com/office/officeart/2005/8/layout/process2" loCatId="process" qsTypeId="urn:microsoft.com/office/officeart/2005/8/quickstyle/simple1" qsCatId="simple" csTypeId="urn:microsoft.com/office/officeart/2005/8/colors/accent6_2" csCatId="accent6" phldr="1"/>
      <dgm:spPr/>
      <dgm:t>
        <a:bodyPr/>
        <a:lstStyle/>
        <a:p>
          <a:endParaRPr lang="en-US"/>
        </a:p>
      </dgm:t>
    </dgm:pt>
    <dgm:pt modelId="{2F5C2F81-AF2D-4DA5-9BC0-747DB43BB141}">
      <dgm:prSet/>
      <dgm:spPr/>
      <dgm:t>
        <a:bodyPr/>
        <a:lstStyle/>
        <a:p>
          <a:r>
            <a:rPr lang="en-GB"/>
            <a:t>User group: People who are interested in baking and have a need to keep their recipes stored safely in an online space with an organized, accessible system. </a:t>
          </a:r>
          <a:endParaRPr lang="en-US"/>
        </a:p>
      </dgm:t>
    </dgm:pt>
    <dgm:pt modelId="{25ECCE2E-A7BC-400B-BD38-7811104AE960}" type="parTrans" cxnId="{E8EE19CE-0D5F-4FF4-8926-511935674A38}">
      <dgm:prSet/>
      <dgm:spPr/>
      <dgm:t>
        <a:bodyPr/>
        <a:lstStyle/>
        <a:p>
          <a:endParaRPr lang="en-US"/>
        </a:p>
      </dgm:t>
    </dgm:pt>
    <dgm:pt modelId="{6C8F9CC0-64E6-4089-AC76-8E6D8390D9D2}" type="sibTrans" cxnId="{E8EE19CE-0D5F-4FF4-8926-511935674A38}">
      <dgm:prSet/>
      <dgm:spPr/>
      <dgm:t>
        <a:bodyPr/>
        <a:lstStyle/>
        <a:p>
          <a:endParaRPr lang="en-US"/>
        </a:p>
      </dgm:t>
    </dgm:pt>
    <dgm:pt modelId="{2F5F0797-65EA-4377-82A1-8D6C26D05A3B}">
      <dgm:prSet/>
      <dgm:spPr/>
      <dgm:t>
        <a:bodyPr/>
        <a:lstStyle/>
        <a:p>
          <a:r>
            <a:rPr lang="en-GB" dirty="0"/>
            <a:t>User Benefits: </a:t>
          </a:r>
          <a:endParaRPr lang="en-US" dirty="0"/>
        </a:p>
      </dgm:t>
    </dgm:pt>
    <dgm:pt modelId="{C9A77065-4027-497E-9162-7DD2FEA20717}" type="parTrans" cxnId="{606F4BC9-A2D3-465B-BDA2-D3C14F3BE263}">
      <dgm:prSet/>
      <dgm:spPr/>
      <dgm:t>
        <a:bodyPr/>
        <a:lstStyle/>
        <a:p>
          <a:endParaRPr lang="en-US"/>
        </a:p>
      </dgm:t>
    </dgm:pt>
    <dgm:pt modelId="{8E6A5673-7537-4FCC-8617-CC3338720767}" type="sibTrans" cxnId="{606F4BC9-A2D3-465B-BDA2-D3C14F3BE263}">
      <dgm:prSet/>
      <dgm:spPr/>
      <dgm:t>
        <a:bodyPr/>
        <a:lstStyle/>
        <a:p>
          <a:endParaRPr lang="en-US"/>
        </a:p>
      </dgm:t>
    </dgm:pt>
    <dgm:pt modelId="{9D39E758-4F76-401D-85D4-034B792EF84A}">
      <dgm:prSet/>
      <dgm:spPr/>
      <dgm:t>
        <a:bodyPr/>
        <a:lstStyle/>
        <a:p>
          <a:r>
            <a:rPr lang="en-GB"/>
            <a:t>Organization: Search and filter recipes by preparation time, ingredient or title. </a:t>
          </a:r>
          <a:endParaRPr lang="en-US"/>
        </a:p>
      </dgm:t>
    </dgm:pt>
    <dgm:pt modelId="{B1EE4435-6D15-4873-BB9F-190905134E9B}" type="parTrans" cxnId="{AB858950-7626-4892-BFD6-C5C7E102F8ED}">
      <dgm:prSet/>
      <dgm:spPr/>
      <dgm:t>
        <a:bodyPr/>
        <a:lstStyle/>
        <a:p>
          <a:endParaRPr lang="en-US"/>
        </a:p>
      </dgm:t>
    </dgm:pt>
    <dgm:pt modelId="{E3C0E2AE-ADAF-4943-9B30-E2276FC1B4C9}" type="sibTrans" cxnId="{AB858950-7626-4892-BFD6-C5C7E102F8ED}">
      <dgm:prSet/>
      <dgm:spPr/>
      <dgm:t>
        <a:bodyPr/>
        <a:lstStyle/>
        <a:p>
          <a:endParaRPr lang="en-US"/>
        </a:p>
      </dgm:t>
    </dgm:pt>
    <dgm:pt modelId="{61FC7E4B-4B46-49F8-B6B2-B97781DBF1B1}">
      <dgm:prSet/>
      <dgm:spPr/>
      <dgm:t>
        <a:bodyPr/>
        <a:lstStyle/>
        <a:p>
          <a:r>
            <a:rPr lang="en-GB" dirty="0"/>
            <a:t>Accessibility: Responsive web design will ensure recipes are readable and useable on all devices.</a:t>
          </a:r>
          <a:endParaRPr lang="en-US" dirty="0"/>
        </a:p>
      </dgm:t>
    </dgm:pt>
    <dgm:pt modelId="{A2E5E48D-7F6C-4B5D-8D15-1A19B8F9F8FD}" type="parTrans" cxnId="{EBEEE0FC-B87A-4F3F-AD47-2DF4AAFD2DFF}">
      <dgm:prSet/>
      <dgm:spPr/>
      <dgm:t>
        <a:bodyPr/>
        <a:lstStyle/>
        <a:p>
          <a:endParaRPr lang="en-US"/>
        </a:p>
      </dgm:t>
    </dgm:pt>
    <dgm:pt modelId="{B8F2333F-C878-4B9B-AC9F-FAB9CE2759A7}" type="sibTrans" cxnId="{EBEEE0FC-B87A-4F3F-AD47-2DF4AAFD2DFF}">
      <dgm:prSet/>
      <dgm:spPr/>
      <dgm:t>
        <a:bodyPr/>
        <a:lstStyle/>
        <a:p>
          <a:endParaRPr lang="en-US"/>
        </a:p>
      </dgm:t>
    </dgm:pt>
    <dgm:pt modelId="{D50EB502-B384-4F16-8ECF-6F34C1D30ACD}">
      <dgm:prSet/>
      <dgm:spPr/>
      <dgm:t>
        <a:bodyPr/>
        <a:lstStyle/>
        <a:p>
          <a:r>
            <a:rPr lang="en-GB" dirty="0"/>
            <a:t>Security: Secure storage on the local back-end ensures data longevity and eliminates the risk of losing handwritten recipes. </a:t>
          </a:r>
          <a:endParaRPr lang="en-US" dirty="0"/>
        </a:p>
      </dgm:t>
    </dgm:pt>
    <dgm:pt modelId="{40540027-8312-40BE-A213-64D483C8CC9E}" type="parTrans" cxnId="{DFBE70AA-A8FB-49F5-AF07-3D217EB12226}">
      <dgm:prSet/>
      <dgm:spPr/>
      <dgm:t>
        <a:bodyPr/>
        <a:lstStyle/>
        <a:p>
          <a:endParaRPr lang="en-US"/>
        </a:p>
      </dgm:t>
    </dgm:pt>
    <dgm:pt modelId="{89FD3576-D77F-4382-800C-9658247023A6}" type="sibTrans" cxnId="{DFBE70AA-A8FB-49F5-AF07-3D217EB12226}">
      <dgm:prSet/>
      <dgm:spPr/>
      <dgm:t>
        <a:bodyPr/>
        <a:lstStyle/>
        <a:p>
          <a:endParaRPr lang="en-US"/>
        </a:p>
      </dgm:t>
    </dgm:pt>
    <dgm:pt modelId="{0DE1DB67-0BB8-46FB-9326-23C678CAF604}">
      <dgm:prSet/>
      <dgm:spPr/>
      <dgm:t>
        <a:bodyPr/>
        <a:lstStyle/>
        <a:p>
          <a:r>
            <a:rPr lang="en-GB" dirty="0"/>
            <a:t>Efficiency: Quickly look up instructions without having to sift through old papers or web-pages. Share, edit and delete recipes quickly.</a:t>
          </a:r>
          <a:endParaRPr lang="en-US" dirty="0"/>
        </a:p>
      </dgm:t>
    </dgm:pt>
    <dgm:pt modelId="{B99B10CB-1CF2-4B7F-8425-625DBD59EB08}" type="parTrans" cxnId="{58C69664-B202-4B50-A285-9B4568BD339C}">
      <dgm:prSet/>
      <dgm:spPr/>
      <dgm:t>
        <a:bodyPr/>
        <a:lstStyle/>
        <a:p>
          <a:endParaRPr lang="en-US"/>
        </a:p>
      </dgm:t>
    </dgm:pt>
    <dgm:pt modelId="{C2E43438-9E89-41E4-8072-7EEED4FB4DCC}" type="sibTrans" cxnId="{58C69664-B202-4B50-A285-9B4568BD339C}">
      <dgm:prSet/>
      <dgm:spPr/>
      <dgm:t>
        <a:bodyPr/>
        <a:lstStyle/>
        <a:p>
          <a:endParaRPr lang="en-US"/>
        </a:p>
      </dgm:t>
    </dgm:pt>
    <dgm:pt modelId="{3288A026-0534-4146-AB2B-7748821F3914}" type="pres">
      <dgm:prSet presAssocID="{57B1C352-C998-4FCC-A967-6D5AC7B2FA75}" presName="linearFlow" presStyleCnt="0">
        <dgm:presLayoutVars>
          <dgm:resizeHandles val="exact"/>
        </dgm:presLayoutVars>
      </dgm:prSet>
      <dgm:spPr/>
    </dgm:pt>
    <dgm:pt modelId="{7FCE1667-AF63-4D24-94CE-C5D0B38C167F}" type="pres">
      <dgm:prSet presAssocID="{2F5C2F81-AF2D-4DA5-9BC0-747DB43BB141}" presName="node" presStyleLbl="node1" presStyleIdx="0" presStyleCnt="2">
        <dgm:presLayoutVars>
          <dgm:bulletEnabled val="1"/>
        </dgm:presLayoutVars>
      </dgm:prSet>
      <dgm:spPr/>
    </dgm:pt>
    <dgm:pt modelId="{AE99047E-090A-49C5-A8F6-B41CF34A0408}" type="pres">
      <dgm:prSet presAssocID="{6C8F9CC0-64E6-4089-AC76-8E6D8390D9D2}" presName="sibTrans" presStyleLbl="sibTrans2D1" presStyleIdx="0" presStyleCnt="1"/>
      <dgm:spPr/>
    </dgm:pt>
    <dgm:pt modelId="{4C9C71A6-0E67-4C8B-9943-3BFCAD827936}" type="pres">
      <dgm:prSet presAssocID="{6C8F9CC0-64E6-4089-AC76-8E6D8390D9D2}" presName="connectorText" presStyleLbl="sibTrans2D1" presStyleIdx="0" presStyleCnt="1"/>
      <dgm:spPr/>
    </dgm:pt>
    <dgm:pt modelId="{74D21FF1-A747-4ECC-8E86-A026BA3D4726}" type="pres">
      <dgm:prSet presAssocID="{2F5F0797-65EA-4377-82A1-8D6C26D05A3B}" presName="node" presStyleLbl="node1" presStyleIdx="1" presStyleCnt="2">
        <dgm:presLayoutVars>
          <dgm:bulletEnabled val="1"/>
        </dgm:presLayoutVars>
      </dgm:prSet>
      <dgm:spPr/>
    </dgm:pt>
  </dgm:ptLst>
  <dgm:cxnLst>
    <dgm:cxn modelId="{BCB0A90C-6BD3-4389-8BA3-3E4B7C0B9DF6}" type="presOf" srcId="{9D39E758-4F76-401D-85D4-034B792EF84A}" destId="{74D21FF1-A747-4ECC-8E86-A026BA3D4726}" srcOrd="0" destOrd="1" presId="urn:microsoft.com/office/officeart/2005/8/layout/process2"/>
    <dgm:cxn modelId="{FC169515-572A-4EEE-B763-95A3583A4235}" type="presOf" srcId="{57B1C352-C998-4FCC-A967-6D5AC7B2FA75}" destId="{3288A026-0534-4146-AB2B-7748821F3914}" srcOrd="0" destOrd="0" presId="urn:microsoft.com/office/officeart/2005/8/layout/process2"/>
    <dgm:cxn modelId="{503BE422-3FED-495B-8899-0E45327B2062}" type="presOf" srcId="{2F5F0797-65EA-4377-82A1-8D6C26D05A3B}" destId="{74D21FF1-A747-4ECC-8E86-A026BA3D4726}" srcOrd="0" destOrd="0" presId="urn:microsoft.com/office/officeart/2005/8/layout/process2"/>
    <dgm:cxn modelId="{91649123-8117-4496-A96B-33566E6CB239}" type="presOf" srcId="{6C8F9CC0-64E6-4089-AC76-8E6D8390D9D2}" destId="{AE99047E-090A-49C5-A8F6-B41CF34A0408}" srcOrd="0" destOrd="0" presId="urn:microsoft.com/office/officeart/2005/8/layout/process2"/>
    <dgm:cxn modelId="{78C0952B-ADCE-4D22-AD2B-3BE05BAD2264}" type="presOf" srcId="{D50EB502-B384-4F16-8ECF-6F34C1D30ACD}" destId="{74D21FF1-A747-4ECC-8E86-A026BA3D4726}" srcOrd="0" destOrd="3" presId="urn:microsoft.com/office/officeart/2005/8/layout/process2"/>
    <dgm:cxn modelId="{C49C1433-F957-432C-82E0-F4164875B96F}" type="presOf" srcId="{61FC7E4B-4B46-49F8-B6B2-B97781DBF1B1}" destId="{74D21FF1-A747-4ECC-8E86-A026BA3D4726}" srcOrd="0" destOrd="2" presId="urn:microsoft.com/office/officeart/2005/8/layout/process2"/>
    <dgm:cxn modelId="{C19C8B3F-1BA5-472E-A103-4C3B9AFA713C}" type="presOf" srcId="{2F5C2F81-AF2D-4DA5-9BC0-747DB43BB141}" destId="{7FCE1667-AF63-4D24-94CE-C5D0B38C167F}" srcOrd="0" destOrd="0" presId="urn:microsoft.com/office/officeart/2005/8/layout/process2"/>
    <dgm:cxn modelId="{58C69664-B202-4B50-A285-9B4568BD339C}" srcId="{2F5F0797-65EA-4377-82A1-8D6C26D05A3B}" destId="{0DE1DB67-0BB8-46FB-9326-23C678CAF604}" srcOrd="3" destOrd="0" parTransId="{B99B10CB-1CF2-4B7F-8425-625DBD59EB08}" sibTransId="{C2E43438-9E89-41E4-8072-7EEED4FB4DCC}"/>
    <dgm:cxn modelId="{0D53226D-D2DE-470A-889C-100B651EA852}" type="presOf" srcId="{0DE1DB67-0BB8-46FB-9326-23C678CAF604}" destId="{74D21FF1-A747-4ECC-8E86-A026BA3D4726}" srcOrd="0" destOrd="4" presId="urn:microsoft.com/office/officeart/2005/8/layout/process2"/>
    <dgm:cxn modelId="{AB858950-7626-4892-BFD6-C5C7E102F8ED}" srcId="{2F5F0797-65EA-4377-82A1-8D6C26D05A3B}" destId="{9D39E758-4F76-401D-85D4-034B792EF84A}" srcOrd="0" destOrd="0" parTransId="{B1EE4435-6D15-4873-BB9F-190905134E9B}" sibTransId="{E3C0E2AE-ADAF-4943-9B30-E2276FC1B4C9}"/>
    <dgm:cxn modelId="{EA179D8B-7A8D-4C5E-AAD6-0EC9A9811554}" type="presOf" srcId="{6C8F9CC0-64E6-4089-AC76-8E6D8390D9D2}" destId="{4C9C71A6-0E67-4C8B-9943-3BFCAD827936}" srcOrd="1" destOrd="0" presId="urn:microsoft.com/office/officeart/2005/8/layout/process2"/>
    <dgm:cxn modelId="{DFBE70AA-A8FB-49F5-AF07-3D217EB12226}" srcId="{2F5F0797-65EA-4377-82A1-8D6C26D05A3B}" destId="{D50EB502-B384-4F16-8ECF-6F34C1D30ACD}" srcOrd="2" destOrd="0" parTransId="{40540027-8312-40BE-A213-64D483C8CC9E}" sibTransId="{89FD3576-D77F-4382-800C-9658247023A6}"/>
    <dgm:cxn modelId="{606F4BC9-A2D3-465B-BDA2-D3C14F3BE263}" srcId="{57B1C352-C998-4FCC-A967-6D5AC7B2FA75}" destId="{2F5F0797-65EA-4377-82A1-8D6C26D05A3B}" srcOrd="1" destOrd="0" parTransId="{C9A77065-4027-497E-9162-7DD2FEA20717}" sibTransId="{8E6A5673-7537-4FCC-8617-CC3338720767}"/>
    <dgm:cxn modelId="{E8EE19CE-0D5F-4FF4-8926-511935674A38}" srcId="{57B1C352-C998-4FCC-A967-6D5AC7B2FA75}" destId="{2F5C2F81-AF2D-4DA5-9BC0-747DB43BB141}" srcOrd="0" destOrd="0" parTransId="{25ECCE2E-A7BC-400B-BD38-7811104AE960}" sibTransId="{6C8F9CC0-64E6-4089-AC76-8E6D8390D9D2}"/>
    <dgm:cxn modelId="{EBEEE0FC-B87A-4F3F-AD47-2DF4AAFD2DFF}" srcId="{2F5F0797-65EA-4377-82A1-8D6C26D05A3B}" destId="{61FC7E4B-4B46-49F8-B6B2-B97781DBF1B1}" srcOrd="1" destOrd="0" parTransId="{A2E5E48D-7F6C-4B5D-8D15-1A19B8F9F8FD}" sibTransId="{B8F2333F-C878-4B9B-AC9F-FAB9CE2759A7}"/>
    <dgm:cxn modelId="{61587953-3AE3-4178-B0F6-F77AF4492592}" type="presParOf" srcId="{3288A026-0534-4146-AB2B-7748821F3914}" destId="{7FCE1667-AF63-4D24-94CE-C5D0B38C167F}" srcOrd="0" destOrd="0" presId="urn:microsoft.com/office/officeart/2005/8/layout/process2"/>
    <dgm:cxn modelId="{E54250DF-B18A-494D-A52B-0825E48FB281}" type="presParOf" srcId="{3288A026-0534-4146-AB2B-7748821F3914}" destId="{AE99047E-090A-49C5-A8F6-B41CF34A0408}" srcOrd="1" destOrd="0" presId="urn:microsoft.com/office/officeart/2005/8/layout/process2"/>
    <dgm:cxn modelId="{D13671A4-8F8B-459F-9765-8F0B56452049}" type="presParOf" srcId="{AE99047E-090A-49C5-A8F6-B41CF34A0408}" destId="{4C9C71A6-0E67-4C8B-9943-3BFCAD827936}" srcOrd="0" destOrd="0" presId="urn:microsoft.com/office/officeart/2005/8/layout/process2"/>
    <dgm:cxn modelId="{6B5FDB65-C9A4-4EC6-8C2E-299094D1C118}" type="presParOf" srcId="{3288A026-0534-4146-AB2B-7748821F3914}" destId="{74D21FF1-A747-4ECC-8E86-A026BA3D4726}"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F95E8C-9E23-4A2C-868A-A6F89299D703}"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4728CEF7-C492-466E-A42D-0111B33764FD}">
      <dgm:prSet/>
      <dgm:spPr/>
      <dgm:t>
        <a:bodyPr/>
        <a:lstStyle/>
        <a:p>
          <a:r>
            <a:rPr lang="en-GB" dirty="0"/>
            <a:t>Must be able to input a recipe and have it saved in the browser. </a:t>
          </a:r>
          <a:endParaRPr lang="en-US" dirty="0"/>
        </a:p>
      </dgm:t>
    </dgm:pt>
    <dgm:pt modelId="{29E3BB59-B57E-48DD-9EA1-3E60AA090BD5}" type="parTrans" cxnId="{40D2FA00-5B62-4805-B1BF-063DBA107E4A}">
      <dgm:prSet/>
      <dgm:spPr/>
      <dgm:t>
        <a:bodyPr/>
        <a:lstStyle/>
        <a:p>
          <a:endParaRPr lang="en-US"/>
        </a:p>
      </dgm:t>
    </dgm:pt>
    <dgm:pt modelId="{94B5A17F-1BA2-41E0-BE2E-485623555B4A}" type="sibTrans" cxnId="{40D2FA00-5B62-4805-B1BF-063DBA107E4A}">
      <dgm:prSet/>
      <dgm:spPr/>
      <dgm:t>
        <a:bodyPr/>
        <a:lstStyle/>
        <a:p>
          <a:endParaRPr lang="en-US"/>
        </a:p>
      </dgm:t>
    </dgm:pt>
    <dgm:pt modelId="{80BF39E2-7A84-4572-AAB6-2195C6BCF209}">
      <dgm:prSet/>
      <dgm:spPr/>
      <dgm:t>
        <a:bodyPr/>
        <a:lstStyle/>
        <a:p>
          <a:r>
            <a:rPr lang="en-GB"/>
            <a:t>Must be able to view a list of all saved recipes and see essentials on summary cards. </a:t>
          </a:r>
          <a:endParaRPr lang="en-US"/>
        </a:p>
      </dgm:t>
    </dgm:pt>
    <dgm:pt modelId="{B723E372-A876-4478-B8D5-05BE259C06E3}" type="parTrans" cxnId="{4AE1DB9A-C10F-42E9-9DA6-5CE72C37E8BA}">
      <dgm:prSet/>
      <dgm:spPr/>
      <dgm:t>
        <a:bodyPr/>
        <a:lstStyle/>
        <a:p>
          <a:endParaRPr lang="en-US"/>
        </a:p>
      </dgm:t>
    </dgm:pt>
    <dgm:pt modelId="{3724E975-AE11-4900-9A8B-D4613A10D3E6}" type="sibTrans" cxnId="{4AE1DB9A-C10F-42E9-9DA6-5CE72C37E8BA}">
      <dgm:prSet/>
      <dgm:spPr/>
      <dgm:t>
        <a:bodyPr/>
        <a:lstStyle/>
        <a:p>
          <a:endParaRPr lang="en-US"/>
        </a:p>
      </dgm:t>
    </dgm:pt>
    <dgm:pt modelId="{42ACFCBC-E768-4527-A42C-376AC0F009ED}">
      <dgm:prSet/>
      <dgm:spPr/>
      <dgm:t>
        <a:bodyPr/>
        <a:lstStyle/>
        <a:p>
          <a:r>
            <a:rPr lang="en-GB"/>
            <a:t>Must be able to filter the displayed recipes by category and search by title or ingredient.</a:t>
          </a:r>
          <a:endParaRPr lang="en-US"/>
        </a:p>
      </dgm:t>
    </dgm:pt>
    <dgm:pt modelId="{FD818B5A-143F-4E6F-B072-6224CE3E0947}" type="parTrans" cxnId="{4E42BDFB-54DA-442E-8D0E-2D28D168F2EB}">
      <dgm:prSet/>
      <dgm:spPr/>
      <dgm:t>
        <a:bodyPr/>
        <a:lstStyle/>
        <a:p>
          <a:endParaRPr lang="en-US"/>
        </a:p>
      </dgm:t>
    </dgm:pt>
    <dgm:pt modelId="{A70357E1-4ABB-43C5-A264-06BF45A71DF3}" type="sibTrans" cxnId="{4E42BDFB-54DA-442E-8D0E-2D28D168F2EB}">
      <dgm:prSet/>
      <dgm:spPr/>
      <dgm:t>
        <a:bodyPr/>
        <a:lstStyle/>
        <a:p>
          <a:endParaRPr lang="en-US"/>
        </a:p>
      </dgm:t>
    </dgm:pt>
    <dgm:pt modelId="{C454C4A9-D36D-4C56-921B-0D330CE21048}">
      <dgm:prSet/>
      <dgm:spPr/>
      <dgm:t>
        <a:bodyPr/>
        <a:lstStyle/>
        <a:p>
          <a:r>
            <a:rPr lang="en-GB" dirty="0"/>
            <a:t>All submitted recipes must be saved to a local database on the back-end and be retrievable. </a:t>
          </a:r>
          <a:endParaRPr lang="en-US" dirty="0"/>
        </a:p>
      </dgm:t>
    </dgm:pt>
    <dgm:pt modelId="{CA15EB1C-95C1-4ECB-949D-00F08EE62B29}" type="parTrans" cxnId="{7AF7A7FC-390D-4765-94D7-08E13B727205}">
      <dgm:prSet/>
      <dgm:spPr/>
      <dgm:t>
        <a:bodyPr/>
        <a:lstStyle/>
        <a:p>
          <a:endParaRPr lang="en-US"/>
        </a:p>
      </dgm:t>
    </dgm:pt>
    <dgm:pt modelId="{1EA47808-534E-4886-893A-C84C5BD54993}" type="sibTrans" cxnId="{7AF7A7FC-390D-4765-94D7-08E13B727205}">
      <dgm:prSet/>
      <dgm:spPr/>
      <dgm:t>
        <a:bodyPr/>
        <a:lstStyle/>
        <a:p>
          <a:endParaRPr lang="en-US"/>
        </a:p>
      </dgm:t>
    </dgm:pt>
    <dgm:pt modelId="{D3E54BB1-A657-4CA9-9446-ABBB5303A42C}">
      <dgm:prSet/>
      <dgm:spPr/>
      <dgm:t>
        <a:bodyPr/>
        <a:lstStyle/>
        <a:p>
          <a:r>
            <a:rPr lang="en-GB"/>
            <a:t>The layout must be responsive and adapt to different viewport size changed, maintaining usability on mobile devices. </a:t>
          </a:r>
          <a:endParaRPr lang="en-US"/>
        </a:p>
      </dgm:t>
    </dgm:pt>
    <dgm:pt modelId="{C5B1ADD1-AC67-488B-BAB8-3F01F1F9D12E}" type="parTrans" cxnId="{8ABE0373-21C1-4419-A594-6648A9AF96F5}">
      <dgm:prSet/>
      <dgm:spPr/>
      <dgm:t>
        <a:bodyPr/>
        <a:lstStyle/>
        <a:p>
          <a:endParaRPr lang="en-US"/>
        </a:p>
      </dgm:t>
    </dgm:pt>
    <dgm:pt modelId="{06C34F89-02E3-4550-9A20-B55C19580A66}" type="sibTrans" cxnId="{8ABE0373-21C1-4419-A594-6648A9AF96F5}">
      <dgm:prSet/>
      <dgm:spPr/>
      <dgm:t>
        <a:bodyPr/>
        <a:lstStyle/>
        <a:p>
          <a:endParaRPr lang="en-US"/>
        </a:p>
      </dgm:t>
    </dgm:pt>
    <dgm:pt modelId="{D7E1687D-2F78-4AF6-91CE-4C95C3096BCC}" type="pres">
      <dgm:prSet presAssocID="{B4F95E8C-9E23-4A2C-868A-A6F89299D703}" presName="outerComposite" presStyleCnt="0">
        <dgm:presLayoutVars>
          <dgm:chMax val="5"/>
          <dgm:dir/>
          <dgm:resizeHandles val="exact"/>
        </dgm:presLayoutVars>
      </dgm:prSet>
      <dgm:spPr/>
    </dgm:pt>
    <dgm:pt modelId="{B1A90EF2-7A20-41F7-94FD-60A40EF468AE}" type="pres">
      <dgm:prSet presAssocID="{B4F95E8C-9E23-4A2C-868A-A6F89299D703}" presName="dummyMaxCanvas" presStyleCnt="0">
        <dgm:presLayoutVars/>
      </dgm:prSet>
      <dgm:spPr/>
    </dgm:pt>
    <dgm:pt modelId="{1DF079AB-259E-42B6-8575-CB91C8E2DB08}" type="pres">
      <dgm:prSet presAssocID="{B4F95E8C-9E23-4A2C-868A-A6F89299D703}" presName="FiveNodes_1" presStyleLbl="node1" presStyleIdx="0" presStyleCnt="5">
        <dgm:presLayoutVars>
          <dgm:bulletEnabled val="1"/>
        </dgm:presLayoutVars>
      </dgm:prSet>
      <dgm:spPr/>
    </dgm:pt>
    <dgm:pt modelId="{CB6EABF2-A572-47EF-86AE-C77D4CCF4B69}" type="pres">
      <dgm:prSet presAssocID="{B4F95E8C-9E23-4A2C-868A-A6F89299D703}" presName="FiveNodes_2" presStyleLbl="node1" presStyleIdx="1" presStyleCnt="5">
        <dgm:presLayoutVars>
          <dgm:bulletEnabled val="1"/>
        </dgm:presLayoutVars>
      </dgm:prSet>
      <dgm:spPr/>
    </dgm:pt>
    <dgm:pt modelId="{11D3FB29-6731-4B2D-AC4D-BF97FDA995C0}" type="pres">
      <dgm:prSet presAssocID="{B4F95E8C-9E23-4A2C-868A-A6F89299D703}" presName="FiveNodes_3" presStyleLbl="node1" presStyleIdx="2" presStyleCnt="5">
        <dgm:presLayoutVars>
          <dgm:bulletEnabled val="1"/>
        </dgm:presLayoutVars>
      </dgm:prSet>
      <dgm:spPr/>
    </dgm:pt>
    <dgm:pt modelId="{87AD08F3-0AF7-49F5-869B-C776B3498181}" type="pres">
      <dgm:prSet presAssocID="{B4F95E8C-9E23-4A2C-868A-A6F89299D703}" presName="FiveNodes_4" presStyleLbl="node1" presStyleIdx="3" presStyleCnt="5">
        <dgm:presLayoutVars>
          <dgm:bulletEnabled val="1"/>
        </dgm:presLayoutVars>
      </dgm:prSet>
      <dgm:spPr/>
    </dgm:pt>
    <dgm:pt modelId="{D55E3DAF-49C5-4D51-856A-A3EF7F645BAA}" type="pres">
      <dgm:prSet presAssocID="{B4F95E8C-9E23-4A2C-868A-A6F89299D703}" presName="FiveNodes_5" presStyleLbl="node1" presStyleIdx="4" presStyleCnt="5">
        <dgm:presLayoutVars>
          <dgm:bulletEnabled val="1"/>
        </dgm:presLayoutVars>
      </dgm:prSet>
      <dgm:spPr/>
    </dgm:pt>
    <dgm:pt modelId="{C41793B6-DFF1-4C3C-83B3-DE8BDD5784F2}" type="pres">
      <dgm:prSet presAssocID="{B4F95E8C-9E23-4A2C-868A-A6F89299D703}" presName="FiveConn_1-2" presStyleLbl="fgAccFollowNode1" presStyleIdx="0" presStyleCnt="4">
        <dgm:presLayoutVars>
          <dgm:bulletEnabled val="1"/>
        </dgm:presLayoutVars>
      </dgm:prSet>
      <dgm:spPr/>
    </dgm:pt>
    <dgm:pt modelId="{08CDC388-235E-431B-A105-28AB6CFF7E48}" type="pres">
      <dgm:prSet presAssocID="{B4F95E8C-9E23-4A2C-868A-A6F89299D703}" presName="FiveConn_2-3" presStyleLbl="fgAccFollowNode1" presStyleIdx="1" presStyleCnt="4">
        <dgm:presLayoutVars>
          <dgm:bulletEnabled val="1"/>
        </dgm:presLayoutVars>
      </dgm:prSet>
      <dgm:spPr/>
    </dgm:pt>
    <dgm:pt modelId="{D50D1910-440E-416C-A1C1-227E27541F7E}" type="pres">
      <dgm:prSet presAssocID="{B4F95E8C-9E23-4A2C-868A-A6F89299D703}" presName="FiveConn_3-4" presStyleLbl="fgAccFollowNode1" presStyleIdx="2" presStyleCnt="4">
        <dgm:presLayoutVars>
          <dgm:bulletEnabled val="1"/>
        </dgm:presLayoutVars>
      </dgm:prSet>
      <dgm:spPr/>
    </dgm:pt>
    <dgm:pt modelId="{0DEA3846-8D7A-4590-871B-1F08D930B16E}" type="pres">
      <dgm:prSet presAssocID="{B4F95E8C-9E23-4A2C-868A-A6F89299D703}" presName="FiveConn_4-5" presStyleLbl="fgAccFollowNode1" presStyleIdx="3" presStyleCnt="4">
        <dgm:presLayoutVars>
          <dgm:bulletEnabled val="1"/>
        </dgm:presLayoutVars>
      </dgm:prSet>
      <dgm:spPr/>
    </dgm:pt>
    <dgm:pt modelId="{BFC25161-BB63-421D-AD15-FECCE6851A4A}" type="pres">
      <dgm:prSet presAssocID="{B4F95E8C-9E23-4A2C-868A-A6F89299D703}" presName="FiveNodes_1_text" presStyleLbl="node1" presStyleIdx="4" presStyleCnt="5">
        <dgm:presLayoutVars>
          <dgm:bulletEnabled val="1"/>
        </dgm:presLayoutVars>
      </dgm:prSet>
      <dgm:spPr/>
    </dgm:pt>
    <dgm:pt modelId="{14A1D1BF-D694-443B-AC0F-0DB6B3253682}" type="pres">
      <dgm:prSet presAssocID="{B4F95E8C-9E23-4A2C-868A-A6F89299D703}" presName="FiveNodes_2_text" presStyleLbl="node1" presStyleIdx="4" presStyleCnt="5">
        <dgm:presLayoutVars>
          <dgm:bulletEnabled val="1"/>
        </dgm:presLayoutVars>
      </dgm:prSet>
      <dgm:spPr/>
    </dgm:pt>
    <dgm:pt modelId="{3B84B9FD-EE3B-4C78-B2F5-B30FC25F1142}" type="pres">
      <dgm:prSet presAssocID="{B4F95E8C-9E23-4A2C-868A-A6F89299D703}" presName="FiveNodes_3_text" presStyleLbl="node1" presStyleIdx="4" presStyleCnt="5">
        <dgm:presLayoutVars>
          <dgm:bulletEnabled val="1"/>
        </dgm:presLayoutVars>
      </dgm:prSet>
      <dgm:spPr/>
    </dgm:pt>
    <dgm:pt modelId="{3D64CF12-EEDF-418C-957A-8581455EBFEF}" type="pres">
      <dgm:prSet presAssocID="{B4F95E8C-9E23-4A2C-868A-A6F89299D703}" presName="FiveNodes_4_text" presStyleLbl="node1" presStyleIdx="4" presStyleCnt="5">
        <dgm:presLayoutVars>
          <dgm:bulletEnabled val="1"/>
        </dgm:presLayoutVars>
      </dgm:prSet>
      <dgm:spPr/>
    </dgm:pt>
    <dgm:pt modelId="{519DB7D7-2B12-48B5-AF1B-C6BFA14AE023}" type="pres">
      <dgm:prSet presAssocID="{B4F95E8C-9E23-4A2C-868A-A6F89299D703}" presName="FiveNodes_5_text" presStyleLbl="node1" presStyleIdx="4" presStyleCnt="5">
        <dgm:presLayoutVars>
          <dgm:bulletEnabled val="1"/>
        </dgm:presLayoutVars>
      </dgm:prSet>
      <dgm:spPr/>
    </dgm:pt>
  </dgm:ptLst>
  <dgm:cxnLst>
    <dgm:cxn modelId="{40D2FA00-5B62-4805-B1BF-063DBA107E4A}" srcId="{B4F95E8C-9E23-4A2C-868A-A6F89299D703}" destId="{4728CEF7-C492-466E-A42D-0111B33764FD}" srcOrd="0" destOrd="0" parTransId="{29E3BB59-B57E-48DD-9EA1-3E60AA090BD5}" sibTransId="{94B5A17F-1BA2-41E0-BE2E-485623555B4A}"/>
    <dgm:cxn modelId="{F13E8D2A-294C-485F-9CC4-9B4B75736FAA}" type="presOf" srcId="{D3E54BB1-A657-4CA9-9446-ABBB5303A42C}" destId="{519DB7D7-2B12-48B5-AF1B-C6BFA14AE023}" srcOrd="1" destOrd="0" presId="urn:microsoft.com/office/officeart/2005/8/layout/vProcess5"/>
    <dgm:cxn modelId="{7B104D2D-DD93-4101-84A8-70DA3ADF6443}" type="presOf" srcId="{A70357E1-4ABB-43C5-A264-06BF45A71DF3}" destId="{D50D1910-440E-416C-A1C1-227E27541F7E}" srcOrd="0" destOrd="0" presId="urn:microsoft.com/office/officeart/2005/8/layout/vProcess5"/>
    <dgm:cxn modelId="{C4FF813A-A8C0-4FB9-A2D6-9AC27C69E6BA}" type="presOf" srcId="{C454C4A9-D36D-4C56-921B-0D330CE21048}" destId="{3D64CF12-EEDF-418C-957A-8581455EBFEF}" srcOrd="1" destOrd="0" presId="urn:microsoft.com/office/officeart/2005/8/layout/vProcess5"/>
    <dgm:cxn modelId="{36DFD946-0769-4239-8155-A6C2F953A684}" type="presOf" srcId="{1EA47808-534E-4886-893A-C84C5BD54993}" destId="{0DEA3846-8D7A-4590-871B-1F08D930B16E}" srcOrd="0" destOrd="0" presId="urn:microsoft.com/office/officeart/2005/8/layout/vProcess5"/>
    <dgm:cxn modelId="{8ABE0373-21C1-4419-A594-6648A9AF96F5}" srcId="{B4F95E8C-9E23-4A2C-868A-A6F89299D703}" destId="{D3E54BB1-A657-4CA9-9446-ABBB5303A42C}" srcOrd="4" destOrd="0" parTransId="{C5B1ADD1-AC67-488B-BAB8-3F01F1F9D12E}" sibTransId="{06C34F89-02E3-4550-9A20-B55C19580A66}"/>
    <dgm:cxn modelId="{AEFF6973-3880-488F-A08B-08F481441C00}" type="presOf" srcId="{4728CEF7-C492-466E-A42D-0111B33764FD}" destId="{BFC25161-BB63-421D-AD15-FECCE6851A4A}" srcOrd="1" destOrd="0" presId="urn:microsoft.com/office/officeart/2005/8/layout/vProcess5"/>
    <dgm:cxn modelId="{364E9458-3D82-4768-9FBE-F1923DB776CF}" type="presOf" srcId="{4728CEF7-C492-466E-A42D-0111B33764FD}" destId="{1DF079AB-259E-42B6-8575-CB91C8E2DB08}" srcOrd="0" destOrd="0" presId="urn:microsoft.com/office/officeart/2005/8/layout/vProcess5"/>
    <dgm:cxn modelId="{D830FB94-318B-4EC2-BA12-3C1D21461797}" type="presOf" srcId="{3724E975-AE11-4900-9A8B-D4613A10D3E6}" destId="{08CDC388-235E-431B-A105-28AB6CFF7E48}" srcOrd="0" destOrd="0" presId="urn:microsoft.com/office/officeart/2005/8/layout/vProcess5"/>
    <dgm:cxn modelId="{DEAF2C97-2505-4EF5-B7BD-B86785587F29}" type="presOf" srcId="{42ACFCBC-E768-4527-A42C-376AC0F009ED}" destId="{3B84B9FD-EE3B-4C78-B2F5-B30FC25F1142}" srcOrd="1" destOrd="0" presId="urn:microsoft.com/office/officeart/2005/8/layout/vProcess5"/>
    <dgm:cxn modelId="{4AE1DB9A-C10F-42E9-9DA6-5CE72C37E8BA}" srcId="{B4F95E8C-9E23-4A2C-868A-A6F89299D703}" destId="{80BF39E2-7A84-4572-AAB6-2195C6BCF209}" srcOrd="1" destOrd="0" parTransId="{B723E372-A876-4478-B8D5-05BE259C06E3}" sibTransId="{3724E975-AE11-4900-9A8B-D4613A10D3E6}"/>
    <dgm:cxn modelId="{D868B6B1-2EB1-41B1-8936-9FAB8AE11467}" type="presOf" srcId="{C454C4A9-D36D-4C56-921B-0D330CE21048}" destId="{87AD08F3-0AF7-49F5-869B-C776B3498181}" srcOrd="0" destOrd="0" presId="urn:microsoft.com/office/officeart/2005/8/layout/vProcess5"/>
    <dgm:cxn modelId="{6FC002B8-E796-4625-ABE1-9FA78F3E5AF5}" type="presOf" srcId="{80BF39E2-7A84-4572-AAB6-2195C6BCF209}" destId="{CB6EABF2-A572-47EF-86AE-C77D4CCF4B69}" srcOrd="0" destOrd="0" presId="urn:microsoft.com/office/officeart/2005/8/layout/vProcess5"/>
    <dgm:cxn modelId="{3B5935C1-7DA7-46A5-8F41-24A8C0AD4C76}" type="presOf" srcId="{42ACFCBC-E768-4527-A42C-376AC0F009ED}" destId="{11D3FB29-6731-4B2D-AC4D-BF97FDA995C0}" srcOrd="0" destOrd="0" presId="urn:microsoft.com/office/officeart/2005/8/layout/vProcess5"/>
    <dgm:cxn modelId="{4379E5C6-6D17-494D-8B70-9044567CD413}" type="presOf" srcId="{80BF39E2-7A84-4572-AAB6-2195C6BCF209}" destId="{14A1D1BF-D694-443B-AC0F-0DB6B3253682}" srcOrd="1" destOrd="0" presId="urn:microsoft.com/office/officeart/2005/8/layout/vProcess5"/>
    <dgm:cxn modelId="{A2E81EDB-CFA4-4B5B-959E-FEB333E12C83}" type="presOf" srcId="{B4F95E8C-9E23-4A2C-868A-A6F89299D703}" destId="{D7E1687D-2F78-4AF6-91CE-4C95C3096BCC}" srcOrd="0" destOrd="0" presId="urn:microsoft.com/office/officeart/2005/8/layout/vProcess5"/>
    <dgm:cxn modelId="{5FAD98E0-98A1-4160-83A3-2D82BAE6CD5E}" type="presOf" srcId="{94B5A17F-1BA2-41E0-BE2E-485623555B4A}" destId="{C41793B6-DFF1-4C3C-83B3-DE8BDD5784F2}" srcOrd="0" destOrd="0" presId="urn:microsoft.com/office/officeart/2005/8/layout/vProcess5"/>
    <dgm:cxn modelId="{8DAE6BE6-4669-41EC-AD59-A6E51283ECED}" type="presOf" srcId="{D3E54BB1-A657-4CA9-9446-ABBB5303A42C}" destId="{D55E3DAF-49C5-4D51-856A-A3EF7F645BAA}" srcOrd="0" destOrd="0" presId="urn:microsoft.com/office/officeart/2005/8/layout/vProcess5"/>
    <dgm:cxn modelId="{4E42BDFB-54DA-442E-8D0E-2D28D168F2EB}" srcId="{B4F95E8C-9E23-4A2C-868A-A6F89299D703}" destId="{42ACFCBC-E768-4527-A42C-376AC0F009ED}" srcOrd="2" destOrd="0" parTransId="{FD818B5A-143F-4E6F-B072-6224CE3E0947}" sibTransId="{A70357E1-4ABB-43C5-A264-06BF45A71DF3}"/>
    <dgm:cxn modelId="{7AF7A7FC-390D-4765-94D7-08E13B727205}" srcId="{B4F95E8C-9E23-4A2C-868A-A6F89299D703}" destId="{C454C4A9-D36D-4C56-921B-0D330CE21048}" srcOrd="3" destOrd="0" parTransId="{CA15EB1C-95C1-4ECB-949D-00F08EE62B29}" sibTransId="{1EA47808-534E-4886-893A-C84C5BD54993}"/>
    <dgm:cxn modelId="{AA91755B-C822-46EE-933D-48E8F737D1F8}" type="presParOf" srcId="{D7E1687D-2F78-4AF6-91CE-4C95C3096BCC}" destId="{B1A90EF2-7A20-41F7-94FD-60A40EF468AE}" srcOrd="0" destOrd="0" presId="urn:microsoft.com/office/officeart/2005/8/layout/vProcess5"/>
    <dgm:cxn modelId="{73D72D35-42CE-48CE-A4E6-14049D46B0A9}" type="presParOf" srcId="{D7E1687D-2F78-4AF6-91CE-4C95C3096BCC}" destId="{1DF079AB-259E-42B6-8575-CB91C8E2DB08}" srcOrd="1" destOrd="0" presId="urn:microsoft.com/office/officeart/2005/8/layout/vProcess5"/>
    <dgm:cxn modelId="{485FB15D-A3E1-47A8-86F6-B5AA4D6E859B}" type="presParOf" srcId="{D7E1687D-2F78-4AF6-91CE-4C95C3096BCC}" destId="{CB6EABF2-A572-47EF-86AE-C77D4CCF4B69}" srcOrd="2" destOrd="0" presId="urn:microsoft.com/office/officeart/2005/8/layout/vProcess5"/>
    <dgm:cxn modelId="{3FFEBB0F-DE22-4796-89C0-6FA7D808B8DA}" type="presParOf" srcId="{D7E1687D-2F78-4AF6-91CE-4C95C3096BCC}" destId="{11D3FB29-6731-4B2D-AC4D-BF97FDA995C0}" srcOrd="3" destOrd="0" presId="urn:microsoft.com/office/officeart/2005/8/layout/vProcess5"/>
    <dgm:cxn modelId="{D354C287-079F-4F27-85D6-A6EB2025DA58}" type="presParOf" srcId="{D7E1687D-2F78-4AF6-91CE-4C95C3096BCC}" destId="{87AD08F3-0AF7-49F5-869B-C776B3498181}" srcOrd="4" destOrd="0" presId="urn:microsoft.com/office/officeart/2005/8/layout/vProcess5"/>
    <dgm:cxn modelId="{601F9C94-801C-4BF6-9C8A-BC5337058C01}" type="presParOf" srcId="{D7E1687D-2F78-4AF6-91CE-4C95C3096BCC}" destId="{D55E3DAF-49C5-4D51-856A-A3EF7F645BAA}" srcOrd="5" destOrd="0" presId="urn:microsoft.com/office/officeart/2005/8/layout/vProcess5"/>
    <dgm:cxn modelId="{95E9C2B4-97A6-4F91-8C91-C77186824120}" type="presParOf" srcId="{D7E1687D-2F78-4AF6-91CE-4C95C3096BCC}" destId="{C41793B6-DFF1-4C3C-83B3-DE8BDD5784F2}" srcOrd="6" destOrd="0" presId="urn:microsoft.com/office/officeart/2005/8/layout/vProcess5"/>
    <dgm:cxn modelId="{5FD31929-09DA-4B3C-AA1B-573393186FF6}" type="presParOf" srcId="{D7E1687D-2F78-4AF6-91CE-4C95C3096BCC}" destId="{08CDC388-235E-431B-A105-28AB6CFF7E48}" srcOrd="7" destOrd="0" presId="urn:microsoft.com/office/officeart/2005/8/layout/vProcess5"/>
    <dgm:cxn modelId="{CEAC1A60-AA7C-42DC-B5EE-6F6AB29D6E70}" type="presParOf" srcId="{D7E1687D-2F78-4AF6-91CE-4C95C3096BCC}" destId="{D50D1910-440E-416C-A1C1-227E27541F7E}" srcOrd="8" destOrd="0" presId="urn:microsoft.com/office/officeart/2005/8/layout/vProcess5"/>
    <dgm:cxn modelId="{8768D5D8-A54C-4EC0-B133-4387C8BE4C7F}" type="presParOf" srcId="{D7E1687D-2F78-4AF6-91CE-4C95C3096BCC}" destId="{0DEA3846-8D7A-4590-871B-1F08D930B16E}" srcOrd="9" destOrd="0" presId="urn:microsoft.com/office/officeart/2005/8/layout/vProcess5"/>
    <dgm:cxn modelId="{2F353BAD-97B9-4704-82A6-0E7F87701638}" type="presParOf" srcId="{D7E1687D-2F78-4AF6-91CE-4C95C3096BCC}" destId="{BFC25161-BB63-421D-AD15-FECCE6851A4A}" srcOrd="10" destOrd="0" presId="urn:microsoft.com/office/officeart/2005/8/layout/vProcess5"/>
    <dgm:cxn modelId="{56B57007-7D36-4D69-BBFB-DEE9D1D364D2}" type="presParOf" srcId="{D7E1687D-2F78-4AF6-91CE-4C95C3096BCC}" destId="{14A1D1BF-D694-443B-AC0F-0DB6B3253682}" srcOrd="11" destOrd="0" presId="urn:microsoft.com/office/officeart/2005/8/layout/vProcess5"/>
    <dgm:cxn modelId="{04C37755-6010-4E81-8176-B6F509A5976B}" type="presParOf" srcId="{D7E1687D-2F78-4AF6-91CE-4C95C3096BCC}" destId="{3B84B9FD-EE3B-4C78-B2F5-B30FC25F1142}" srcOrd="12" destOrd="0" presId="urn:microsoft.com/office/officeart/2005/8/layout/vProcess5"/>
    <dgm:cxn modelId="{2F89D055-6D51-417C-97EE-1F246567BF27}" type="presParOf" srcId="{D7E1687D-2F78-4AF6-91CE-4C95C3096BCC}" destId="{3D64CF12-EEDF-418C-957A-8581455EBFEF}" srcOrd="13" destOrd="0" presId="urn:microsoft.com/office/officeart/2005/8/layout/vProcess5"/>
    <dgm:cxn modelId="{88B83686-AB22-4D9F-968F-05A924E94691}" type="presParOf" srcId="{D7E1687D-2F78-4AF6-91CE-4C95C3096BCC}" destId="{519DB7D7-2B12-48B5-AF1B-C6BFA14AE023}"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15A436-A026-4E66-BE94-1A44444CBF5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CF6000E-F294-4CC9-AA6E-74E682524062}">
      <dgm:prSet/>
      <dgm:spPr/>
      <dgm:t>
        <a:bodyPr/>
        <a:lstStyle/>
        <a:p>
          <a:r>
            <a:rPr lang="en-US" b="1"/>
            <a:t>Recipe Management:</a:t>
          </a:r>
          <a:r>
            <a:rPr lang="en-US"/>
            <a:t> Create, view, edit, and delete baking recipes.</a:t>
          </a:r>
        </a:p>
      </dgm:t>
    </dgm:pt>
    <dgm:pt modelId="{EC8EED70-DEFD-4871-801C-9748A47E6028}" type="parTrans" cxnId="{7612306A-6BA2-44F2-98AF-2F4D170081A2}">
      <dgm:prSet/>
      <dgm:spPr/>
      <dgm:t>
        <a:bodyPr/>
        <a:lstStyle/>
        <a:p>
          <a:endParaRPr lang="en-US"/>
        </a:p>
      </dgm:t>
    </dgm:pt>
    <dgm:pt modelId="{7C00CA66-F5BB-4A0A-88C4-C660F3D14266}" type="sibTrans" cxnId="{7612306A-6BA2-44F2-98AF-2F4D170081A2}">
      <dgm:prSet/>
      <dgm:spPr/>
      <dgm:t>
        <a:bodyPr/>
        <a:lstStyle/>
        <a:p>
          <a:endParaRPr lang="en-US"/>
        </a:p>
      </dgm:t>
    </dgm:pt>
    <dgm:pt modelId="{5082C1B5-B5FE-4716-AE9E-C2B2B02CC25A}">
      <dgm:prSet/>
      <dgm:spPr/>
      <dgm:t>
        <a:bodyPr/>
        <a:lstStyle/>
        <a:p>
          <a:r>
            <a:rPr lang="en-US" b="1"/>
            <a:t>Favorites System:</a:t>
          </a:r>
          <a:r>
            <a:rPr lang="en-US"/>
            <a:t> Pin your most-loved recipes to the top of the grid.</a:t>
          </a:r>
        </a:p>
      </dgm:t>
    </dgm:pt>
    <dgm:pt modelId="{B9D4F8CD-58F3-4312-959A-7C677965E3C5}" type="parTrans" cxnId="{2FD9057F-602F-48C1-89A5-E68C4CBEFC1B}">
      <dgm:prSet/>
      <dgm:spPr/>
      <dgm:t>
        <a:bodyPr/>
        <a:lstStyle/>
        <a:p>
          <a:endParaRPr lang="en-US"/>
        </a:p>
      </dgm:t>
    </dgm:pt>
    <dgm:pt modelId="{EDD8B0E7-0E13-4C46-9BB5-34F73F538888}" type="sibTrans" cxnId="{2FD9057F-602F-48C1-89A5-E68C4CBEFC1B}">
      <dgm:prSet/>
      <dgm:spPr/>
      <dgm:t>
        <a:bodyPr/>
        <a:lstStyle/>
        <a:p>
          <a:endParaRPr lang="en-US"/>
        </a:p>
      </dgm:t>
    </dgm:pt>
    <dgm:pt modelId="{CF9C9B8D-3869-4FA1-BC92-933C533BFE89}">
      <dgm:prSet/>
      <dgm:spPr/>
      <dgm:t>
        <a:bodyPr/>
        <a:lstStyle/>
        <a:p>
          <a:r>
            <a:rPr lang="en-US" b="1"/>
            <a:t>Tip of the Day: </a:t>
          </a:r>
          <a:r>
            <a:rPr lang="en-US"/>
            <a:t>Real-time tips fetched from an external API, processed and transformed by the backend.</a:t>
          </a:r>
        </a:p>
      </dgm:t>
    </dgm:pt>
    <dgm:pt modelId="{9A0FDBDF-1531-464C-9E22-57993E043DCD}" type="parTrans" cxnId="{9D753E8F-53EC-4CC5-AD38-8214650EDFBE}">
      <dgm:prSet/>
      <dgm:spPr/>
      <dgm:t>
        <a:bodyPr/>
        <a:lstStyle/>
        <a:p>
          <a:endParaRPr lang="en-US"/>
        </a:p>
      </dgm:t>
    </dgm:pt>
    <dgm:pt modelId="{0B1D9A63-DC52-403B-9780-071975DF1E36}" type="sibTrans" cxnId="{9D753E8F-53EC-4CC5-AD38-8214650EDFBE}">
      <dgm:prSet/>
      <dgm:spPr/>
      <dgm:t>
        <a:bodyPr/>
        <a:lstStyle/>
        <a:p>
          <a:endParaRPr lang="en-US"/>
        </a:p>
      </dgm:t>
    </dgm:pt>
    <dgm:pt modelId="{10929973-14DB-4CC3-9480-9F89E1990836}">
      <dgm:prSet/>
      <dgm:spPr/>
      <dgm:t>
        <a:bodyPr/>
        <a:lstStyle/>
        <a:p>
          <a:r>
            <a:rPr lang="en-US" b="1"/>
            <a:t>Email Sharing: </a:t>
          </a:r>
          <a:r>
            <a:rPr lang="en-US"/>
            <a:t>Automatically format recipes into an email to share with others.</a:t>
          </a:r>
        </a:p>
      </dgm:t>
    </dgm:pt>
    <dgm:pt modelId="{76B940AB-636A-47E1-9C52-BC065B066F0B}" type="parTrans" cxnId="{665B79EE-237C-4BEF-8CA1-ED6B33AC7186}">
      <dgm:prSet/>
      <dgm:spPr/>
      <dgm:t>
        <a:bodyPr/>
        <a:lstStyle/>
        <a:p>
          <a:endParaRPr lang="en-US"/>
        </a:p>
      </dgm:t>
    </dgm:pt>
    <dgm:pt modelId="{0AE957C2-1F6F-49AC-AEEB-92C3AEF4E5C1}" type="sibTrans" cxnId="{665B79EE-237C-4BEF-8CA1-ED6B33AC7186}">
      <dgm:prSet/>
      <dgm:spPr/>
      <dgm:t>
        <a:bodyPr/>
        <a:lstStyle/>
        <a:p>
          <a:endParaRPr lang="en-US"/>
        </a:p>
      </dgm:t>
    </dgm:pt>
    <dgm:pt modelId="{A5A9F827-32A1-4FDA-A1A6-6300E68A51B5}">
      <dgm:prSet/>
      <dgm:spPr/>
      <dgm:t>
        <a:bodyPr/>
        <a:lstStyle/>
        <a:p>
          <a:r>
            <a:rPr lang="en-US" b="1"/>
            <a:t>Responsive Design:</a:t>
          </a:r>
          <a:r>
            <a:rPr lang="en-US"/>
            <a:t> Optimized for both desktop and mobile viewing.</a:t>
          </a:r>
        </a:p>
      </dgm:t>
    </dgm:pt>
    <dgm:pt modelId="{E74232B3-C38E-4D3B-90E9-8DC1ACFC2D4A}" type="parTrans" cxnId="{CF5AFC1F-941D-4E33-8674-AD7C72335573}">
      <dgm:prSet/>
      <dgm:spPr/>
      <dgm:t>
        <a:bodyPr/>
        <a:lstStyle/>
        <a:p>
          <a:endParaRPr lang="en-US"/>
        </a:p>
      </dgm:t>
    </dgm:pt>
    <dgm:pt modelId="{CF559383-8024-4915-ABE4-BBE2B39CC543}" type="sibTrans" cxnId="{CF5AFC1F-941D-4E33-8674-AD7C72335573}">
      <dgm:prSet/>
      <dgm:spPr/>
      <dgm:t>
        <a:bodyPr/>
        <a:lstStyle/>
        <a:p>
          <a:endParaRPr lang="en-US"/>
        </a:p>
      </dgm:t>
    </dgm:pt>
    <dgm:pt modelId="{BEC19478-D8AB-49E4-B0C8-BC15A90A8A38}" type="pres">
      <dgm:prSet presAssocID="{FD15A436-A026-4E66-BE94-1A44444CBF5B}" presName="root" presStyleCnt="0">
        <dgm:presLayoutVars>
          <dgm:dir/>
          <dgm:resizeHandles val="exact"/>
        </dgm:presLayoutVars>
      </dgm:prSet>
      <dgm:spPr/>
    </dgm:pt>
    <dgm:pt modelId="{CAA6A9DC-40E1-40E0-A0C8-C2FE5538BD0A}" type="pres">
      <dgm:prSet presAssocID="{7CF6000E-F294-4CC9-AA6E-74E682524062}" presName="compNode" presStyleCnt="0"/>
      <dgm:spPr/>
    </dgm:pt>
    <dgm:pt modelId="{8D70F493-6527-41C8-B406-16045AE1C70F}" type="pres">
      <dgm:prSet presAssocID="{7CF6000E-F294-4CC9-AA6E-74E682524062}" presName="bgRect" presStyleLbl="bgShp" presStyleIdx="0" presStyleCnt="5"/>
      <dgm:spPr/>
    </dgm:pt>
    <dgm:pt modelId="{02442296-B57B-41DE-B13F-ED348725E57E}" type="pres">
      <dgm:prSet presAssocID="{7CF6000E-F294-4CC9-AA6E-74E68252406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f"/>
        </a:ext>
      </dgm:extLst>
    </dgm:pt>
    <dgm:pt modelId="{69F32917-77B2-41A7-AE57-ADABF85D8966}" type="pres">
      <dgm:prSet presAssocID="{7CF6000E-F294-4CC9-AA6E-74E682524062}" presName="spaceRect" presStyleCnt="0"/>
      <dgm:spPr/>
    </dgm:pt>
    <dgm:pt modelId="{E24BDC33-B2CF-4DD5-98A5-0C2DA01D36A9}" type="pres">
      <dgm:prSet presAssocID="{7CF6000E-F294-4CC9-AA6E-74E682524062}" presName="parTx" presStyleLbl="revTx" presStyleIdx="0" presStyleCnt="5">
        <dgm:presLayoutVars>
          <dgm:chMax val="0"/>
          <dgm:chPref val="0"/>
        </dgm:presLayoutVars>
      </dgm:prSet>
      <dgm:spPr/>
    </dgm:pt>
    <dgm:pt modelId="{F8931079-80FE-4579-A01C-117736BAEDA7}" type="pres">
      <dgm:prSet presAssocID="{7C00CA66-F5BB-4A0A-88C4-C660F3D14266}" presName="sibTrans" presStyleCnt="0"/>
      <dgm:spPr/>
    </dgm:pt>
    <dgm:pt modelId="{D57956A1-0F53-4842-A076-452E5A472EF4}" type="pres">
      <dgm:prSet presAssocID="{5082C1B5-B5FE-4716-AE9E-C2B2B02CC25A}" presName="compNode" presStyleCnt="0"/>
      <dgm:spPr/>
    </dgm:pt>
    <dgm:pt modelId="{052C860D-7AFF-453D-AF05-976CFD6B88B3}" type="pres">
      <dgm:prSet presAssocID="{5082C1B5-B5FE-4716-AE9E-C2B2B02CC25A}" presName="bgRect" presStyleLbl="bgShp" presStyleIdx="1" presStyleCnt="5"/>
      <dgm:spPr/>
    </dgm:pt>
    <dgm:pt modelId="{A46812B4-0C95-400A-BC07-5807F0876561}" type="pres">
      <dgm:prSet presAssocID="{5082C1B5-B5FE-4716-AE9E-C2B2B02CC25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n"/>
        </a:ext>
      </dgm:extLst>
    </dgm:pt>
    <dgm:pt modelId="{310CA130-3544-412E-BAFB-A17B209850AB}" type="pres">
      <dgm:prSet presAssocID="{5082C1B5-B5FE-4716-AE9E-C2B2B02CC25A}" presName="spaceRect" presStyleCnt="0"/>
      <dgm:spPr/>
    </dgm:pt>
    <dgm:pt modelId="{D7318595-32A2-46E6-9B02-C33913E30EEC}" type="pres">
      <dgm:prSet presAssocID="{5082C1B5-B5FE-4716-AE9E-C2B2B02CC25A}" presName="parTx" presStyleLbl="revTx" presStyleIdx="1" presStyleCnt="5">
        <dgm:presLayoutVars>
          <dgm:chMax val="0"/>
          <dgm:chPref val="0"/>
        </dgm:presLayoutVars>
      </dgm:prSet>
      <dgm:spPr/>
    </dgm:pt>
    <dgm:pt modelId="{F049BA89-E94B-406B-BE17-F5BC8AB4E4F9}" type="pres">
      <dgm:prSet presAssocID="{EDD8B0E7-0E13-4C46-9BB5-34F73F538888}" presName="sibTrans" presStyleCnt="0"/>
      <dgm:spPr/>
    </dgm:pt>
    <dgm:pt modelId="{7344E345-9EF8-4CC6-B9CE-96F1442B5AE3}" type="pres">
      <dgm:prSet presAssocID="{CF9C9B8D-3869-4FA1-BC92-933C533BFE89}" presName="compNode" presStyleCnt="0"/>
      <dgm:spPr/>
    </dgm:pt>
    <dgm:pt modelId="{AEC423B0-2FB4-4521-B63E-00EAFB824CFA}" type="pres">
      <dgm:prSet presAssocID="{CF9C9B8D-3869-4FA1-BC92-933C533BFE89}" presName="bgRect" presStyleLbl="bgShp" presStyleIdx="2" presStyleCnt="5"/>
      <dgm:spPr/>
    </dgm:pt>
    <dgm:pt modelId="{7FD9314F-71CF-4729-95DD-42DC6AC9EF3B}" type="pres">
      <dgm:prSet presAssocID="{CF9C9B8D-3869-4FA1-BC92-933C533BFE8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8B05683B-CDA0-408F-AC3F-0A6B01528CC4}" type="pres">
      <dgm:prSet presAssocID="{CF9C9B8D-3869-4FA1-BC92-933C533BFE89}" presName="spaceRect" presStyleCnt="0"/>
      <dgm:spPr/>
    </dgm:pt>
    <dgm:pt modelId="{8C845900-B0C9-4B35-B358-12E223AA9CCA}" type="pres">
      <dgm:prSet presAssocID="{CF9C9B8D-3869-4FA1-BC92-933C533BFE89}" presName="parTx" presStyleLbl="revTx" presStyleIdx="2" presStyleCnt="5">
        <dgm:presLayoutVars>
          <dgm:chMax val="0"/>
          <dgm:chPref val="0"/>
        </dgm:presLayoutVars>
      </dgm:prSet>
      <dgm:spPr/>
    </dgm:pt>
    <dgm:pt modelId="{16671864-7764-4845-BFBA-58FF7ED54FD0}" type="pres">
      <dgm:prSet presAssocID="{0B1D9A63-DC52-403B-9780-071975DF1E36}" presName="sibTrans" presStyleCnt="0"/>
      <dgm:spPr/>
    </dgm:pt>
    <dgm:pt modelId="{D0F9F762-0FB6-4C40-AB63-DDF3181E3C50}" type="pres">
      <dgm:prSet presAssocID="{10929973-14DB-4CC3-9480-9F89E1990836}" presName="compNode" presStyleCnt="0"/>
      <dgm:spPr/>
    </dgm:pt>
    <dgm:pt modelId="{67000C79-221B-42F2-A014-8771879364FE}" type="pres">
      <dgm:prSet presAssocID="{10929973-14DB-4CC3-9480-9F89E1990836}" presName="bgRect" presStyleLbl="bgShp" presStyleIdx="3" presStyleCnt="5"/>
      <dgm:spPr/>
    </dgm:pt>
    <dgm:pt modelId="{AF07B45F-5BCA-40F1-A1B1-C03217D3DA07}" type="pres">
      <dgm:prSet presAssocID="{10929973-14DB-4CC3-9480-9F89E199083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nd"/>
        </a:ext>
      </dgm:extLst>
    </dgm:pt>
    <dgm:pt modelId="{EB8CB777-493C-4152-832C-2AB09C42935C}" type="pres">
      <dgm:prSet presAssocID="{10929973-14DB-4CC3-9480-9F89E1990836}" presName="spaceRect" presStyleCnt="0"/>
      <dgm:spPr/>
    </dgm:pt>
    <dgm:pt modelId="{BA9AFBA8-471E-4B60-A8CC-A6712D3FE11D}" type="pres">
      <dgm:prSet presAssocID="{10929973-14DB-4CC3-9480-9F89E1990836}" presName="parTx" presStyleLbl="revTx" presStyleIdx="3" presStyleCnt="5">
        <dgm:presLayoutVars>
          <dgm:chMax val="0"/>
          <dgm:chPref val="0"/>
        </dgm:presLayoutVars>
      </dgm:prSet>
      <dgm:spPr/>
    </dgm:pt>
    <dgm:pt modelId="{9E9E3E71-F2D6-49BB-B8D8-095EFB356FDF}" type="pres">
      <dgm:prSet presAssocID="{0AE957C2-1F6F-49AC-AEEB-92C3AEF4E5C1}" presName="sibTrans" presStyleCnt="0"/>
      <dgm:spPr/>
    </dgm:pt>
    <dgm:pt modelId="{BFB39B44-3DCF-44F5-A74F-9A86F51C355E}" type="pres">
      <dgm:prSet presAssocID="{A5A9F827-32A1-4FDA-A1A6-6300E68A51B5}" presName="compNode" presStyleCnt="0"/>
      <dgm:spPr/>
    </dgm:pt>
    <dgm:pt modelId="{D659E2F5-6E86-4D3A-B93F-5ABA45EC1BEB}" type="pres">
      <dgm:prSet presAssocID="{A5A9F827-32A1-4FDA-A1A6-6300E68A51B5}" presName="bgRect" presStyleLbl="bgShp" presStyleIdx="4" presStyleCnt="5"/>
      <dgm:spPr/>
    </dgm:pt>
    <dgm:pt modelId="{7DDB8A69-E0ED-4EEF-81CA-66474948F82D}" type="pres">
      <dgm:prSet presAssocID="{A5A9F827-32A1-4FDA-A1A6-6300E68A51B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4B0969F9-C13E-4F6C-9DC9-F404FF96408D}" type="pres">
      <dgm:prSet presAssocID="{A5A9F827-32A1-4FDA-A1A6-6300E68A51B5}" presName="spaceRect" presStyleCnt="0"/>
      <dgm:spPr/>
    </dgm:pt>
    <dgm:pt modelId="{EB699A11-4EC2-476C-B4A1-2287ED22B92C}" type="pres">
      <dgm:prSet presAssocID="{A5A9F827-32A1-4FDA-A1A6-6300E68A51B5}" presName="parTx" presStyleLbl="revTx" presStyleIdx="4" presStyleCnt="5">
        <dgm:presLayoutVars>
          <dgm:chMax val="0"/>
          <dgm:chPref val="0"/>
        </dgm:presLayoutVars>
      </dgm:prSet>
      <dgm:spPr/>
    </dgm:pt>
  </dgm:ptLst>
  <dgm:cxnLst>
    <dgm:cxn modelId="{CF5AFC1F-941D-4E33-8674-AD7C72335573}" srcId="{FD15A436-A026-4E66-BE94-1A44444CBF5B}" destId="{A5A9F827-32A1-4FDA-A1A6-6300E68A51B5}" srcOrd="4" destOrd="0" parTransId="{E74232B3-C38E-4D3B-90E9-8DC1ACFC2D4A}" sibTransId="{CF559383-8024-4915-ABE4-BBE2B39CC543}"/>
    <dgm:cxn modelId="{C90FE534-DD1E-483A-9532-65EDF94B5A5F}" type="presOf" srcId="{10929973-14DB-4CC3-9480-9F89E1990836}" destId="{BA9AFBA8-471E-4B60-A8CC-A6712D3FE11D}" srcOrd="0" destOrd="0" presId="urn:microsoft.com/office/officeart/2018/2/layout/IconVerticalSolidList"/>
    <dgm:cxn modelId="{ECA0BE3B-AABB-4C3E-A362-CFE1DBC9DF94}" type="presOf" srcId="{FD15A436-A026-4E66-BE94-1A44444CBF5B}" destId="{BEC19478-D8AB-49E4-B0C8-BC15A90A8A38}" srcOrd="0" destOrd="0" presId="urn:microsoft.com/office/officeart/2018/2/layout/IconVerticalSolidList"/>
    <dgm:cxn modelId="{8F9FF469-6C9E-4F67-BF3A-3479AC928096}" type="presOf" srcId="{CF9C9B8D-3869-4FA1-BC92-933C533BFE89}" destId="{8C845900-B0C9-4B35-B358-12E223AA9CCA}" srcOrd="0" destOrd="0" presId="urn:microsoft.com/office/officeart/2018/2/layout/IconVerticalSolidList"/>
    <dgm:cxn modelId="{7612306A-6BA2-44F2-98AF-2F4D170081A2}" srcId="{FD15A436-A026-4E66-BE94-1A44444CBF5B}" destId="{7CF6000E-F294-4CC9-AA6E-74E682524062}" srcOrd="0" destOrd="0" parTransId="{EC8EED70-DEFD-4871-801C-9748A47E6028}" sibTransId="{7C00CA66-F5BB-4A0A-88C4-C660F3D14266}"/>
    <dgm:cxn modelId="{F376AB4B-D7F1-478B-8AA4-F6F9E5B122E0}" type="presOf" srcId="{5082C1B5-B5FE-4716-AE9E-C2B2B02CC25A}" destId="{D7318595-32A2-46E6-9B02-C33913E30EEC}" srcOrd="0" destOrd="0" presId="urn:microsoft.com/office/officeart/2018/2/layout/IconVerticalSolidList"/>
    <dgm:cxn modelId="{2FD9057F-602F-48C1-89A5-E68C4CBEFC1B}" srcId="{FD15A436-A026-4E66-BE94-1A44444CBF5B}" destId="{5082C1B5-B5FE-4716-AE9E-C2B2B02CC25A}" srcOrd="1" destOrd="0" parTransId="{B9D4F8CD-58F3-4312-959A-7C677965E3C5}" sibTransId="{EDD8B0E7-0E13-4C46-9BB5-34F73F538888}"/>
    <dgm:cxn modelId="{9D753E8F-53EC-4CC5-AD38-8214650EDFBE}" srcId="{FD15A436-A026-4E66-BE94-1A44444CBF5B}" destId="{CF9C9B8D-3869-4FA1-BC92-933C533BFE89}" srcOrd="2" destOrd="0" parTransId="{9A0FDBDF-1531-464C-9E22-57993E043DCD}" sibTransId="{0B1D9A63-DC52-403B-9780-071975DF1E36}"/>
    <dgm:cxn modelId="{FFBA049C-0C23-4670-BDB4-BF539C979F74}" type="presOf" srcId="{7CF6000E-F294-4CC9-AA6E-74E682524062}" destId="{E24BDC33-B2CF-4DD5-98A5-0C2DA01D36A9}" srcOrd="0" destOrd="0" presId="urn:microsoft.com/office/officeart/2018/2/layout/IconVerticalSolidList"/>
    <dgm:cxn modelId="{3BF1D1BB-D63A-4B28-B710-6F90480B14FC}" type="presOf" srcId="{A5A9F827-32A1-4FDA-A1A6-6300E68A51B5}" destId="{EB699A11-4EC2-476C-B4A1-2287ED22B92C}" srcOrd="0" destOrd="0" presId="urn:microsoft.com/office/officeart/2018/2/layout/IconVerticalSolidList"/>
    <dgm:cxn modelId="{665B79EE-237C-4BEF-8CA1-ED6B33AC7186}" srcId="{FD15A436-A026-4E66-BE94-1A44444CBF5B}" destId="{10929973-14DB-4CC3-9480-9F89E1990836}" srcOrd="3" destOrd="0" parTransId="{76B940AB-636A-47E1-9C52-BC065B066F0B}" sibTransId="{0AE957C2-1F6F-49AC-AEEB-92C3AEF4E5C1}"/>
    <dgm:cxn modelId="{18EE86BE-F8FD-424D-88EE-5C3051082811}" type="presParOf" srcId="{BEC19478-D8AB-49E4-B0C8-BC15A90A8A38}" destId="{CAA6A9DC-40E1-40E0-A0C8-C2FE5538BD0A}" srcOrd="0" destOrd="0" presId="urn:microsoft.com/office/officeart/2018/2/layout/IconVerticalSolidList"/>
    <dgm:cxn modelId="{46519B01-155C-4680-8774-313DE88BA943}" type="presParOf" srcId="{CAA6A9DC-40E1-40E0-A0C8-C2FE5538BD0A}" destId="{8D70F493-6527-41C8-B406-16045AE1C70F}" srcOrd="0" destOrd="0" presId="urn:microsoft.com/office/officeart/2018/2/layout/IconVerticalSolidList"/>
    <dgm:cxn modelId="{8DB6CCA2-A936-43F2-9AF5-F63A99DC9280}" type="presParOf" srcId="{CAA6A9DC-40E1-40E0-A0C8-C2FE5538BD0A}" destId="{02442296-B57B-41DE-B13F-ED348725E57E}" srcOrd="1" destOrd="0" presId="urn:microsoft.com/office/officeart/2018/2/layout/IconVerticalSolidList"/>
    <dgm:cxn modelId="{6F4471A0-224C-4BE3-9757-7BECFFF12A90}" type="presParOf" srcId="{CAA6A9DC-40E1-40E0-A0C8-C2FE5538BD0A}" destId="{69F32917-77B2-41A7-AE57-ADABF85D8966}" srcOrd="2" destOrd="0" presId="urn:microsoft.com/office/officeart/2018/2/layout/IconVerticalSolidList"/>
    <dgm:cxn modelId="{0C80FE5E-28C7-4F5F-96FD-A741F6787CCC}" type="presParOf" srcId="{CAA6A9DC-40E1-40E0-A0C8-C2FE5538BD0A}" destId="{E24BDC33-B2CF-4DD5-98A5-0C2DA01D36A9}" srcOrd="3" destOrd="0" presId="urn:microsoft.com/office/officeart/2018/2/layout/IconVerticalSolidList"/>
    <dgm:cxn modelId="{03339F37-1A21-47C6-94B1-C4C68AE540A5}" type="presParOf" srcId="{BEC19478-D8AB-49E4-B0C8-BC15A90A8A38}" destId="{F8931079-80FE-4579-A01C-117736BAEDA7}" srcOrd="1" destOrd="0" presId="urn:microsoft.com/office/officeart/2018/2/layout/IconVerticalSolidList"/>
    <dgm:cxn modelId="{6FF93085-5C55-49DC-A4C1-5B9F9510519B}" type="presParOf" srcId="{BEC19478-D8AB-49E4-B0C8-BC15A90A8A38}" destId="{D57956A1-0F53-4842-A076-452E5A472EF4}" srcOrd="2" destOrd="0" presId="urn:microsoft.com/office/officeart/2018/2/layout/IconVerticalSolidList"/>
    <dgm:cxn modelId="{AF3320E5-C3A1-4238-A1B6-58C0F93BC020}" type="presParOf" srcId="{D57956A1-0F53-4842-A076-452E5A472EF4}" destId="{052C860D-7AFF-453D-AF05-976CFD6B88B3}" srcOrd="0" destOrd="0" presId="urn:microsoft.com/office/officeart/2018/2/layout/IconVerticalSolidList"/>
    <dgm:cxn modelId="{70FB1E50-9333-4A61-867B-F8C8D08B7259}" type="presParOf" srcId="{D57956A1-0F53-4842-A076-452E5A472EF4}" destId="{A46812B4-0C95-400A-BC07-5807F0876561}" srcOrd="1" destOrd="0" presId="urn:microsoft.com/office/officeart/2018/2/layout/IconVerticalSolidList"/>
    <dgm:cxn modelId="{0C8FBE3E-4B53-4C6E-8DAA-A44D51C0AD15}" type="presParOf" srcId="{D57956A1-0F53-4842-A076-452E5A472EF4}" destId="{310CA130-3544-412E-BAFB-A17B209850AB}" srcOrd="2" destOrd="0" presId="urn:microsoft.com/office/officeart/2018/2/layout/IconVerticalSolidList"/>
    <dgm:cxn modelId="{279119E2-D58E-4215-B9F9-C77B16948DA5}" type="presParOf" srcId="{D57956A1-0F53-4842-A076-452E5A472EF4}" destId="{D7318595-32A2-46E6-9B02-C33913E30EEC}" srcOrd="3" destOrd="0" presId="urn:microsoft.com/office/officeart/2018/2/layout/IconVerticalSolidList"/>
    <dgm:cxn modelId="{48020BD8-DE54-4C8E-8A5A-0C089CFFD137}" type="presParOf" srcId="{BEC19478-D8AB-49E4-B0C8-BC15A90A8A38}" destId="{F049BA89-E94B-406B-BE17-F5BC8AB4E4F9}" srcOrd="3" destOrd="0" presId="urn:microsoft.com/office/officeart/2018/2/layout/IconVerticalSolidList"/>
    <dgm:cxn modelId="{410B29EB-857E-4845-AF30-76434E2CFF9B}" type="presParOf" srcId="{BEC19478-D8AB-49E4-B0C8-BC15A90A8A38}" destId="{7344E345-9EF8-4CC6-B9CE-96F1442B5AE3}" srcOrd="4" destOrd="0" presId="urn:microsoft.com/office/officeart/2018/2/layout/IconVerticalSolidList"/>
    <dgm:cxn modelId="{6D79A510-C229-482E-82A8-230AD598D668}" type="presParOf" srcId="{7344E345-9EF8-4CC6-B9CE-96F1442B5AE3}" destId="{AEC423B0-2FB4-4521-B63E-00EAFB824CFA}" srcOrd="0" destOrd="0" presId="urn:microsoft.com/office/officeart/2018/2/layout/IconVerticalSolidList"/>
    <dgm:cxn modelId="{DB0F60F9-752B-4AB0-AFBB-A83F8D4300C0}" type="presParOf" srcId="{7344E345-9EF8-4CC6-B9CE-96F1442B5AE3}" destId="{7FD9314F-71CF-4729-95DD-42DC6AC9EF3B}" srcOrd="1" destOrd="0" presId="urn:microsoft.com/office/officeart/2018/2/layout/IconVerticalSolidList"/>
    <dgm:cxn modelId="{EF5D8AD8-5D81-4414-B6AE-447662AE168C}" type="presParOf" srcId="{7344E345-9EF8-4CC6-B9CE-96F1442B5AE3}" destId="{8B05683B-CDA0-408F-AC3F-0A6B01528CC4}" srcOrd="2" destOrd="0" presId="urn:microsoft.com/office/officeart/2018/2/layout/IconVerticalSolidList"/>
    <dgm:cxn modelId="{0C7A5B86-75CF-4CD7-A87F-08E1CE2FC8E4}" type="presParOf" srcId="{7344E345-9EF8-4CC6-B9CE-96F1442B5AE3}" destId="{8C845900-B0C9-4B35-B358-12E223AA9CCA}" srcOrd="3" destOrd="0" presId="urn:microsoft.com/office/officeart/2018/2/layout/IconVerticalSolidList"/>
    <dgm:cxn modelId="{5F953033-BCC8-4F3C-86C3-C2428D323D8C}" type="presParOf" srcId="{BEC19478-D8AB-49E4-B0C8-BC15A90A8A38}" destId="{16671864-7764-4845-BFBA-58FF7ED54FD0}" srcOrd="5" destOrd="0" presId="urn:microsoft.com/office/officeart/2018/2/layout/IconVerticalSolidList"/>
    <dgm:cxn modelId="{8B14861B-9939-413E-B219-D460F67C8A3D}" type="presParOf" srcId="{BEC19478-D8AB-49E4-B0C8-BC15A90A8A38}" destId="{D0F9F762-0FB6-4C40-AB63-DDF3181E3C50}" srcOrd="6" destOrd="0" presId="urn:microsoft.com/office/officeart/2018/2/layout/IconVerticalSolidList"/>
    <dgm:cxn modelId="{6A847743-D80E-4918-99E4-A848C2F11B4A}" type="presParOf" srcId="{D0F9F762-0FB6-4C40-AB63-DDF3181E3C50}" destId="{67000C79-221B-42F2-A014-8771879364FE}" srcOrd="0" destOrd="0" presId="urn:microsoft.com/office/officeart/2018/2/layout/IconVerticalSolidList"/>
    <dgm:cxn modelId="{B0A41B11-A8B7-4A94-B7C4-E17C398206A8}" type="presParOf" srcId="{D0F9F762-0FB6-4C40-AB63-DDF3181E3C50}" destId="{AF07B45F-5BCA-40F1-A1B1-C03217D3DA07}" srcOrd="1" destOrd="0" presId="urn:microsoft.com/office/officeart/2018/2/layout/IconVerticalSolidList"/>
    <dgm:cxn modelId="{C1D6D4B7-C1AE-4EF9-B975-383F29026598}" type="presParOf" srcId="{D0F9F762-0FB6-4C40-AB63-DDF3181E3C50}" destId="{EB8CB777-493C-4152-832C-2AB09C42935C}" srcOrd="2" destOrd="0" presId="urn:microsoft.com/office/officeart/2018/2/layout/IconVerticalSolidList"/>
    <dgm:cxn modelId="{C8B6FDD4-9A97-47E6-9248-8226B5A21210}" type="presParOf" srcId="{D0F9F762-0FB6-4C40-AB63-DDF3181E3C50}" destId="{BA9AFBA8-471E-4B60-A8CC-A6712D3FE11D}" srcOrd="3" destOrd="0" presId="urn:microsoft.com/office/officeart/2018/2/layout/IconVerticalSolidList"/>
    <dgm:cxn modelId="{ED1A919B-B55F-42D9-8516-CE9D4F37F5BF}" type="presParOf" srcId="{BEC19478-D8AB-49E4-B0C8-BC15A90A8A38}" destId="{9E9E3E71-F2D6-49BB-B8D8-095EFB356FDF}" srcOrd="7" destOrd="0" presId="urn:microsoft.com/office/officeart/2018/2/layout/IconVerticalSolidList"/>
    <dgm:cxn modelId="{48EE2C2C-550B-4699-B260-9CA66C3DD252}" type="presParOf" srcId="{BEC19478-D8AB-49E4-B0C8-BC15A90A8A38}" destId="{BFB39B44-3DCF-44F5-A74F-9A86F51C355E}" srcOrd="8" destOrd="0" presId="urn:microsoft.com/office/officeart/2018/2/layout/IconVerticalSolidList"/>
    <dgm:cxn modelId="{0C9EB6B6-A237-43E7-8D43-5A65C120481F}" type="presParOf" srcId="{BFB39B44-3DCF-44F5-A74F-9A86F51C355E}" destId="{D659E2F5-6E86-4D3A-B93F-5ABA45EC1BEB}" srcOrd="0" destOrd="0" presId="urn:microsoft.com/office/officeart/2018/2/layout/IconVerticalSolidList"/>
    <dgm:cxn modelId="{108A0953-13CF-445A-8C7A-1BE993886CE9}" type="presParOf" srcId="{BFB39B44-3DCF-44F5-A74F-9A86F51C355E}" destId="{7DDB8A69-E0ED-4EEF-81CA-66474948F82D}" srcOrd="1" destOrd="0" presId="urn:microsoft.com/office/officeart/2018/2/layout/IconVerticalSolidList"/>
    <dgm:cxn modelId="{A4478C93-1BC0-4BAD-A692-9445AA99D2B8}" type="presParOf" srcId="{BFB39B44-3DCF-44F5-A74F-9A86F51C355E}" destId="{4B0969F9-C13E-4F6C-9DC9-F404FF96408D}" srcOrd="2" destOrd="0" presId="urn:microsoft.com/office/officeart/2018/2/layout/IconVerticalSolidList"/>
    <dgm:cxn modelId="{511577F1-C2C5-4DE7-AB86-AC1A65FD744C}" type="presParOf" srcId="{BFB39B44-3DCF-44F5-A74F-9A86F51C355E}" destId="{EB699A11-4EC2-476C-B4A1-2287ED22B92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3CB18A-54C1-434E-8911-A2C62F55416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32A3619-110B-4AAC-8BF1-8ADD1E404293}">
      <dgm:prSet/>
      <dgm:spPr/>
      <dgm:t>
        <a:bodyPr/>
        <a:lstStyle/>
        <a:p>
          <a:r>
            <a:rPr lang="en-GB"/>
            <a:t>How to create and incorporate buttons in a web page design</a:t>
          </a:r>
          <a:endParaRPr lang="en-US"/>
        </a:p>
      </dgm:t>
    </dgm:pt>
    <dgm:pt modelId="{8C5AD79F-8D24-4954-8CFE-1F4843E8C6B1}" type="parTrans" cxnId="{5EDBC88E-E101-43DB-9297-762D5708ABED}">
      <dgm:prSet/>
      <dgm:spPr/>
      <dgm:t>
        <a:bodyPr/>
        <a:lstStyle/>
        <a:p>
          <a:endParaRPr lang="en-US"/>
        </a:p>
      </dgm:t>
    </dgm:pt>
    <dgm:pt modelId="{28912DA2-FC76-44A1-B4B8-41ED4B9CBB4A}" type="sibTrans" cxnId="{5EDBC88E-E101-43DB-9297-762D5708ABED}">
      <dgm:prSet/>
      <dgm:spPr/>
      <dgm:t>
        <a:bodyPr/>
        <a:lstStyle/>
        <a:p>
          <a:endParaRPr lang="en-US"/>
        </a:p>
      </dgm:t>
    </dgm:pt>
    <dgm:pt modelId="{E5DC1C7D-64DC-4337-8401-010DB2214DF5}">
      <dgm:prSet/>
      <dgm:spPr/>
      <dgm:t>
        <a:bodyPr/>
        <a:lstStyle/>
        <a:p>
          <a:r>
            <a:rPr lang="en-GB"/>
            <a:t>Make a web application responsive to work on multiple devices</a:t>
          </a:r>
          <a:endParaRPr lang="en-US"/>
        </a:p>
      </dgm:t>
    </dgm:pt>
    <dgm:pt modelId="{6FD43947-7970-4D42-93AB-75384912813F}" type="parTrans" cxnId="{E00C4D31-974A-4F10-9D8B-E7B74FCEA394}">
      <dgm:prSet/>
      <dgm:spPr/>
      <dgm:t>
        <a:bodyPr/>
        <a:lstStyle/>
        <a:p>
          <a:endParaRPr lang="en-US"/>
        </a:p>
      </dgm:t>
    </dgm:pt>
    <dgm:pt modelId="{133C8037-346D-48A4-AC7B-C74B2E5A2DCB}" type="sibTrans" cxnId="{E00C4D31-974A-4F10-9D8B-E7B74FCEA394}">
      <dgm:prSet/>
      <dgm:spPr/>
      <dgm:t>
        <a:bodyPr/>
        <a:lstStyle/>
        <a:p>
          <a:endParaRPr lang="en-US"/>
        </a:p>
      </dgm:t>
    </dgm:pt>
    <dgm:pt modelId="{0FB84535-04C9-4052-AE15-D13A6FE2C2C6}">
      <dgm:prSet/>
      <dgm:spPr/>
      <dgm:t>
        <a:bodyPr/>
        <a:lstStyle/>
        <a:p>
          <a:r>
            <a:rPr lang="en-GB"/>
            <a:t>Attach a back-end to a web application for storage purposes that can be edited</a:t>
          </a:r>
          <a:endParaRPr lang="en-US"/>
        </a:p>
      </dgm:t>
    </dgm:pt>
    <dgm:pt modelId="{F54963E9-6C97-432E-B877-A5871878146C}" type="parTrans" cxnId="{1C1698D4-1C7A-4FCB-B922-F6592AFE8703}">
      <dgm:prSet/>
      <dgm:spPr/>
      <dgm:t>
        <a:bodyPr/>
        <a:lstStyle/>
        <a:p>
          <a:endParaRPr lang="en-US"/>
        </a:p>
      </dgm:t>
    </dgm:pt>
    <dgm:pt modelId="{4825D348-DADF-425A-AE83-EDE90CA7ACF6}" type="sibTrans" cxnId="{1C1698D4-1C7A-4FCB-B922-F6592AFE8703}">
      <dgm:prSet/>
      <dgm:spPr/>
      <dgm:t>
        <a:bodyPr/>
        <a:lstStyle/>
        <a:p>
          <a:endParaRPr lang="en-US"/>
        </a:p>
      </dgm:t>
    </dgm:pt>
    <dgm:pt modelId="{2EC43A91-22B6-4B75-85E7-258736B9C990}">
      <dgm:prSet/>
      <dgm:spPr/>
      <dgm:t>
        <a:bodyPr/>
        <a:lstStyle/>
        <a:p>
          <a:r>
            <a:rPr lang="en-GB"/>
            <a:t>Use style.css to manage how the web page design looks</a:t>
          </a:r>
          <a:endParaRPr lang="en-US"/>
        </a:p>
      </dgm:t>
    </dgm:pt>
    <dgm:pt modelId="{7F614CCC-8295-4592-B275-FEA04FC00D2B}" type="parTrans" cxnId="{E3F8B4C9-3F82-45A2-A340-792A4D312A86}">
      <dgm:prSet/>
      <dgm:spPr/>
      <dgm:t>
        <a:bodyPr/>
        <a:lstStyle/>
        <a:p>
          <a:endParaRPr lang="en-US"/>
        </a:p>
      </dgm:t>
    </dgm:pt>
    <dgm:pt modelId="{18D22F3D-0277-4AA3-BF8C-8FC7C6193737}" type="sibTrans" cxnId="{E3F8B4C9-3F82-45A2-A340-792A4D312A86}">
      <dgm:prSet/>
      <dgm:spPr/>
      <dgm:t>
        <a:bodyPr/>
        <a:lstStyle/>
        <a:p>
          <a:endParaRPr lang="en-US"/>
        </a:p>
      </dgm:t>
    </dgm:pt>
    <dgm:pt modelId="{0AFF0DBE-9681-4F2B-A5E2-866DEC6EFB66}">
      <dgm:prSet/>
      <dgm:spPr/>
      <dgm:t>
        <a:bodyPr/>
        <a:lstStyle/>
        <a:p>
          <a:r>
            <a:rPr lang="en-GB"/>
            <a:t>Using GitHub to share code</a:t>
          </a:r>
          <a:endParaRPr lang="en-US"/>
        </a:p>
      </dgm:t>
    </dgm:pt>
    <dgm:pt modelId="{A60AA3BF-A98E-40FD-98CB-13762F154EE7}" type="parTrans" cxnId="{7636C6A5-8829-444B-AAC6-5AAADF4481E2}">
      <dgm:prSet/>
      <dgm:spPr/>
      <dgm:t>
        <a:bodyPr/>
        <a:lstStyle/>
        <a:p>
          <a:endParaRPr lang="en-US"/>
        </a:p>
      </dgm:t>
    </dgm:pt>
    <dgm:pt modelId="{2F3F3234-B7A4-4ECE-AC2C-4E1FCE526972}" type="sibTrans" cxnId="{7636C6A5-8829-444B-AAC6-5AAADF4481E2}">
      <dgm:prSet/>
      <dgm:spPr/>
      <dgm:t>
        <a:bodyPr/>
        <a:lstStyle/>
        <a:p>
          <a:endParaRPr lang="en-US"/>
        </a:p>
      </dgm:t>
    </dgm:pt>
    <dgm:pt modelId="{208C78C1-1ED6-45C5-AD19-1FCC95805100}">
      <dgm:prSet/>
      <dgm:spPr/>
      <dgm:t>
        <a:bodyPr/>
        <a:lstStyle/>
        <a:p>
          <a:r>
            <a:rPr lang="en-GB"/>
            <a:t>Use an API to add to the web application</a:t>
          </a:r>
          <a:endParaRPr lang="en-US"/>
        </a:p>
      </dgm:t>
    </dgm:pt>
    <dgm:pt modelId="{BCF6540C-ED5D-493B-9F4C-A4EFAB262AF7}" type="parTrans" cxnId="{7CD6B560-592F-44FD-B8D6-0B9F3526F363}">
      <dgm:prSet/>
      <dgm:spPr/>
      <dgm:t>
        <a:bodyPr/>
        <a:lstStyle/>
        <a:p>
          <a:endParaRPr lang="en-US"/>
        </a:p>
      </dgm:t>
    </dgm:pt>
    <dgm:pt modelId="{A25A3DC0-F260-4C56-BF4C-3601F99F1C98}" type="sibTrans" cxnId="{7CD6B560-592F-44FD-B8D6-0B9F3526F363}">
      <dgm:prSet/>
      <dgm:spPr/>
      <dgm:t>
        <a:bodyPr/>
        <a:lstStyle/>
        <a:p>
          <a:endParaRPr lang="en-US"/>
        </a:p>
      </dgm:t>
    </dgm:pt>
    <dgm:pt modelId="{E08511D8-0F3E-4959-B19B-6B426AF47E1B}" type="pres">
      <dgm:prSet presAssocID="{D43CB18A-54C1-434E-8911-A2C62F554160}" presName="vert0" presStyleCnt="0">
        <dgm:presLayoutVars>
          <dgm:dir/>
          <dgm:animOne val="branch"/>
          <dgm:animLvl val="lvl"/>
        </dgm:presLayoutVars>
      </dgm:prSet>
      <dgm:spPr/>
    </dgm:pt>
    <dgm:pt modelId="{CAC4E6E7-A195-47C4-9D14-EA353805DD97}" type="pres">
      <dgm:prSet presAssocID="{E32A3619-110B-4AAC-8BF1-8ADD1E404293}" presName="thickLine" presStyleLbl="alignNode1" presStyleIdx="0" presStyleCnt="6"/>
      <dgm:spPr/>
    </dgm:pt>
    <dgm:pt modelId="{5E16A6D0-2314-46AE-BCFF-8C31621891D7}" type="pres">
      <dgm:prSet presAssocID="{E32A3619-110B-4AAC-8BF1-8ADD1E404293}" presName="horz1" presStyleCnt="0"/>
      <dgm:spPr/>
    </dgm:pt>
    <dgm:pt modelId="{DBF0B246-523E-4179-8026-C78E639FC743}" type="pres">
      <dgm:prSet presAssocID="{E32A3619-110B-4AAC-8BF1-8ADD1E404293}" presName="tx1" presStyleLbl="revTx" presStyleIdx="0" presStyleCnt="6"/>
      <dgm:spPr/>
    </dgm:pt>
    <dgm:pt modelId="{F89B59F0-E13C-417D-8406-362FF7685663}" type="pres">
      <dgm:prSet presAssocID="{E32A3619-110B-4AAC-8BF1-8ADD1E404293}" presName="vert1" presStyleCnt="0"/>
      <dgm:spPr/>
    </dgm:pt>
    <dgm:pt modelId="{27476043-7C8C-445C-B147-6809E1F858D6}" type="pres">
      <dgm:prSet presAssocID="{E5DC1C7D-64DC-4337-8401-010DB2214DF5}" presName="thickLine" presStyleLbl="alignNode1" presStyleIdx="1" presStyleCnt="6"/>
      <dgm:spPr/>
    </dgm:pt>
    <dgm:pt modelId="{A60A9AFD-00E4-45EA-88AE-CE8AA0F3B802}" type="pres">
      <dgm:prSet presAssocID="{E5DC1C7D-64DC-4337-8401-010DB2214DF5}" presName="horz1" presStyleCnt="0"/>
      <dgm:spPr/>
    </dgm:pt>
    <dgm:pt modelId="{EE9898B1-BB32-414B-94C3-3314A9BB608B}" type="pres">
      <dgm:prSet presAssocID="{E5DC1C7D-64DC-4337-8401-010DB2214DF5}" presName="tx1" presStyleLbl="revTx" presStyleIdx="1" presStyleCnt="6"/>
      <dgm:spPr/>
    </dgm:pt>
    <dgm:pt modelId="{B0D6E855-33E3-4926-93F8-A24543C4A3BB}" type="pres">
      <dgm:prSet presAssocID="{E5DC1C7D-64DC-4337-8401-010DB2214DF5}" presName="vert1" presStyleCnt="0"/>
      <dgm:spPr/>
    </dgm:pt>
    <dgm:pt modelId="{A2E04802-F9F8-4B81-93B5-173749BA223C}" type="pres">
      <dgm:prSet presAssocID="{0FB84535-04C9-4052-AE15-D13A6FE2C2C6}" presName="thickLine" presStyleLbl="alignNode1" presStyleIdx="2" presStyleCnt="6"/>
      <dgm:spPr/>
    </dgm:pt>
    <dgm:pt modelId="{1BA45E22-D4BE-4D31-B316-BCBB9940B452}" type="pres">
      <dgm:prSet presAssocID="{0FB84535-04C9-4052-AE15-D13A6FE2C2C6}" presName="horz1" presStyleCnt="0"/>
      <dgm:spPr/>
    </dgm:pt>
    <dgm:pt modelId="{8FAE9CC3-CFE3-4BC2-97A9-BFE5C0F4651B}" type="pres">
      <dgm:prSet presAssocID="{0FB84535-04C9-4052-AE15-D13A6FE2C2C6}" presName="tx1" presStyleLbl="revTx" presStyleIdx="2" presStyleCnt="6"/>
      <dgm:spPr/>
    </dgm:pt>
    <dgm:pt modelId="{AE7235B7-8761-4624-AA06-90DE9D622211}" type="pres">
      <dgm:prSet presAssocID="{0FB84535-04C9-4052-AE15-D13A6FE2C2C6}" presName="vert1" presStyleCnt="0"/>
      <dgm:spPr/>
    </dgm:pt>
    <dgm:pt modelId="{82126097-28F0-485B-A6E5-3AE435D4E03A}" type="pres">
      <dgm:prSet presAssocID="{2EC43A91-22B6-4B75-85E7-258736B9C990}" presName="thickLine" presStyleLbl="alignNode1" presStyleIdx="3" presStyleCnt="6"/>
      <dgm:spPr/>
    </dgm:pt>
    <dgm:pt modelId="{C1BC2D3F-64F9-41B9-8637-EEDEB2FB7FD8}" type="pres">
      <dgm:prSet presAssocID="{2EC43A91-22B6-4B75-85E7-258736B9C990}" presName="horz1" presStyleCnt="0"/>
      <dgm:spPr/>
    </dgm:pt>
    <dgm:pt modelId="{282ED192-9820-4DBA-8608-3F905DE338F8}" type="pres">
      <dgm:prSet presAssocID="{2EC43A91-22B6-4B75-85E7-258736B9C990}" presName="tx1" presStyleLbl="revTx" presStyleIdx="3" presStyleCnt="6"/>
      <dgm:spPr/>
    </dgm:pt>
    <dgm:pt modelId="{B53D4C1A-D7B9-46C9-9E0E-51047A1777F6}" type="pres">
      <dgm:prSet presAssocID="{2EC43A91-22B6-4B75-85E7-258736B9C990}" presName="vert1" presStyleCnt="0"/>
      <dgm:spPr/>
    </dgm:pt>
    <dgm:pt modelId="{4222B727-7039-4B8B-BC5F-734BC0CA3A15}" type="pres">
      <dgm:prSet presAssocID="{0AFF0DBE-9681-4F2B-A5E2-866DEC6EFB66}" presName="thickLine" presStyleLbl="alignNode1" presStyleIdx="4" presStyleCnt="6"/>
      <dgm:spPr/>
    </dgm:pt>
    <dgm:pt modelId="{0E203E1B-2DE9-42F0-A234-0AE46FF9D1DF}" type="pres">
      <dgm:prSet presAssocID="{0AFF0DBE-9681-4F2B-A5E2-866DEC6EFB66}" presName="horz1" presStyleCnt="0"/>
      <dgm:spPr/>
    </dgm:pt>
    <dgm:pt modelId="{7E5CC457-6CEA-47DB-9733-5C273AF0081B}" type="pres">
      <dgm:prSet presAssocID="{0AFF0DBE-9681-4F2B-A5E2-866DEC6EFB66}" presName="tx1" presStyleLbl="revTx" presStyleIdx="4" presStyleCnt="6"/>
      <dgm:spPr/>
    </dgm:pt>
    <dgm:pt modelId="{F133B4C7-0BFE-4494-94FD-6C9810B2FB96}" type="pres">
      <dgm:prSet presAssocID="{0AFF0DBE-9681-4F2B-A5E2-866DEC6EFB66}" presName="vert1" presStyleCnt="0"/>
      <dgm:spPr/>
    </dgm:pt>
    <dgm:pt modelId="{7B3C51AA-145D-4534-BD06-A2E63837B7B0}" type="pres">
      <dgm:prSet presAssocID="{208C78C1-1ED6-45C5-AD19-1FCC95805100}" presName="thickLine" presStyleLbl="alignNode1" presStyleIdx="5" presStyleCnt="6"/>
      <dgm:spPr/>
    </dgm:pt>
    <dgm:pt modelId="{A485A429-C345-42AD-8C60-89F60B88ACE4}" type="pres">
      <dgm:prSet presAssocID="{208C78C1-1ED6-45C5-AD19-1FCC95805100}" presName="horz1" presStyleCnt="0"/>
      <dgm:spPr/>
    </dgm:pt>
    <dgm:pt modelId="{7BE641B2-6C86-4CA1-B50D-6AB7FA53FE5C}" type="pres">
      <dgm:prSet presAssocID="{208C78C1-1ED6-45C5-AD19-1FCC95805100}" presName="tx1" presStyleLbl="revTx" presStyleIdx="5" presStyleCnt="6"/>
      <dgm:spPr/>
    </dgm:pt>
    <dgm:pt modelId="{BAD9CEBF-46BB-47CB-9677-1CDFC4E02FB5}" type="pres">
      <dgm:prSet presAssocID="{208C78C1-1ED6-45C5-AD19-1FCC95805100}" presName="vert1" presStyleCnt="0"/>
      <dgm:spPr/>
    </dgm:pt>
  </dgm:ptLst>
  <dgm:cxnLst>
    <dgm:cxn modelId="{F473F123-73A9-4D0C-8A4E-A10E00B5E5FA}" type="presOf" srcId="{E32A3619-110B-4AAC-8BF1-8ADD1E404293}" destId="{DBF0B246-523E-4179-8026-C78E639FC743}" srcOrd="0" destOrd="0" presId="urn:microsoft.com/office/officeart/2008/layout/LinedList"/>
    <dgm:cxn modelId="{E00C4D31-974A-4F10-9D8B-E7B74FCEA394}" srcId="{D43CB18A-54C1-434E-8911-A2C62F554160}" destId="{E5DC1C7D-64DC-4337-8401-010DB2214DF5}" srcOrd="1" destOrd="0" parTransId="{6FD43947-7970-4D42-93AB-75384912813F}" sibTransId="{133C8037-346D-48A4-AC7B-C74B2E5A2DCB}"/>
    <dgm:cxn modelId="{7CD6B560-592F-44FD-B8D6-0B9F3526F363}" srcId="{D43CB18A-54C1-434E-8911-A2C62F554160}" destId="{208C78C1-1ED6-45C5-AD19-1FCC95805100}" srcOrd="5" destOrd="0" parTransId="{BCF6540C-ED5D-493B-9F4C-A4EFAB262AF7}" sibTransId="{A25A3DC0-F260-4C56-BF4C-3601F99F1C98}"/>
    <dgm:cxn modelId="{2F2DFF70-51D7-4329-B3C4-3269D39C93A9}" type="presOf" srcId="{0FB84535-04C9-4052-AE15-D13A6FE2C2C6}" destId="{8FAE9CC3-CFE3-4BC2-97A9-BFE5C0F4651B}" srcOrd="0" destOrd="0" presId="urn:microsoft.com/office/officeart/2008/layout/LinedList"/>
    <dgm:cxn modelId="{DB74C28A-BB64-4ED8-966F-88872DF3A8B1}" type="presOf" srcId="{D43CB18A-54C1-434E-8911-A2C62F554160}" destId="{E08511D8-0F3E-4959-B19B-6B426AF47E1B}" srcOrd="0" destOrd="0" presId="urn:microsoft.com/office/officeart/2008/layout/LinedList"/>
    <dgm:cxn modelId="{D163F18D-F4AB-4BD4-AAD0-75379A4FC69D}" type="presOf" srcId="{208C78C1-1ED6-45C5-AD19-1FCC95805100}" destId="{7BE641B2-6C86-4CA1-B50D-6AB7FA53FE5C}" srcOrd="0" destOrd="0" presId="urn:microsoft.com/office/officeart/2008/layout/LinedList"/>
    <dgm:cxn modelId="{5EDBC88E-E101-43DB-9297-762D5708ABED}" srcId="{D43CB18A-54C1-434E-8911-A2C62F554160}" destId="{E32A3619-110B-4AAC-8BF1-8ADD1E404293}" srcOrd="0" destOrd="0" parTransId="{8C5AD79F-8D24-4954-8CFE-1F4843E8C6B1}" sibTransId="{28912DA2-FC76-44A1-B4B8-41ED4B9CBB4A}"/>
    <dgm:cxn modelId="{7636C6A5-8829-444B-AAC6-5AAADF4481E2}" srcId="{D43CB18A-54C1-434E-8911-A2C62F554160}" destId="{0AFF0DBE-9681-4F2B-A5E2-866DEC6EFB66}" srcOrd="4" destOrd="0" parTransId="{A60AA3BF-A98E-40FD-98CB-13762F154EE7}" sibTransId="{2F3F3234-B7A4-4ECE-AC2C-4E1FCE526972}"/>
    <dgm:cxn modelId="{E3F8B4C9-3F82-45A2-A340-792A4D312A86}" srcId="{D43CB18A-54C1-434E-8911-A2C62F554160}" destId="{2EC43A91-22B6-4B75-85E7-258736B9C990}" srcOrd="3" destOrd="0" parTransId="{7F614CCC-8295-4592-B275-FEA04FC00D2B}" sibTransId="{18D22F3D-0277-4AA3-BF8C-8FC7C6193737}"/>
    <dgm:cxn modelId="{2A4C1DCA-AD15-462B-8FF5-88AB34A0D759}" type="presOf" srcId="{2EC43A91-22B6-4B75-85E7-258736B9C990}" destId="{282ED192-9820-4DBA-8608-3F905DE338F8}" srcOrd="0" destOrd="0" presId="urn:microsoft.com/office/officeart/2008/layout/LinedList"/>
    <dgm:cxn modelId="{1C1698D4-1C7A-4FCB-B922-F6592AFE8703}" srcId="{D43CB18A-54C1-434E-8911-A2C62F554160}" destId="{0FB84535-04C9-4052-AE15-D13A6FE2C2C6}" srcOrd="2" destOrd="0" parTransId="{F54963E9-6C97-432E-B877-A5871878146C}" sibTransId="{4825D348-DADF-425A-AE83-EDE90CA7ACF6}"/>
    <dgm:cxn modelId="{C9A6A0DA-BEAD-4AC4-A5C6-BFA1970A0964}" type="presOf" srcId="{0AFF0DBE-9681-4F2B-A5E2-866DEC6EFB66}" destId="{7E5CC457-6CEA-47DB-9733-5C273AF0081B}" srcOrd="0" destOrd="0" presId="urn:microsoft.com/office/officeart/2008/layout/LinedList"/>
    <dgm:cxn modelId="{FAC39FF2-D63C-46D6-8A98-0D942CFFCE7A}" type="presOf" srcId="{E5DC1C7D-64DC-4337-8401-010DB2214DF5}" destId="{EE9898B1-BB32-414B-94C3-3314A9BB608B}" srcOrd="0" destOrd="0" presId="urn:microsoft.com/office/officeart/2008/layout/LinedList"/>
    <dgm:cxn modelId="{6F672733-907F-4C77-8840-B5A4BC490FBE}" type="presParOf" srcId="{E08511D8-0F3E-4959-B19B-6B426AF47E1B}" destId="{CAC4E6E7-A195-47C4-9D14-EA353805DD97}" srcOrd="0" destOrd="0" presId="urn:microsoft.com/office/officeart/2008/layout/LinedList"/>
    <dgm:cxn modelId="{2991887E-2C49-4A77-BA8A-3A2FD1159292}" type="presParOf" srcId="{E08511D8-0F3E-4959-B19B-6B426AF47E1B}" destId="{5E16A6D0-2314-46AE-BCFF-8C31621891D7}" srcOrd="1" destOrd="0" presId="urn:microsoft.com/office/officeart/2008/layout/LinedList"/>
    <dgm:cxn modelId="{F45BCBD4-4218-4384-B636-BC6D5542C665}" type="presParOf" srcId="{5E16A6D0-2314-46AE-BCFF-8C31621891D7}" destId="{DBF0B246-523E-4179-8026-C78E639FC743}" srcOrd="0" destOrd="0" presId="urn:microsoft.com/office/officeart/2008/layout/LinedList"/>
    <dgm:cxn modelId="{A04FD7AA-3D0E-41BC-AF4B-D43840313025}" type="presParOf" srcId="{5E16A6D0-2314-46AE-BCFF-8C31621891D7}" destId="{F89B59F0-E13C-417D-8406-362FF7685663}" srcOrd="1" destOrd="0" presId="urn:microsoft.com/office/officeart/2008/layout/LinedList"/>
    <dgm:cxn modelId="{65F6E245-EC97-488D-A60F-61C06DC4D206}" type="presParOf" srcId="{E08511D8-0F3E-4959-B19B-6B426AF47E1B}" destId="{27476043-7C8C-445C-B147-6809E1F858D6}" srcOrd="2" destOrd="0" presId="urn:microsoft.com/office/officeart/2008/layout/LinedList"/>
    <dgm:cxn modelId="{78BC960C-49B1-478A-AC72-D5692AA7908D}" type="presParOf" srcId="{E08511D8-0F3E-4959-B19B-6B426AF47E1B}" destId="{A60A9AFD-00E4-45EA-88AE-CE8AA0F3B802}" srcOrd="3" destOrd="0" presId="urn:microsoft.com/office/officeart/2008/layout/LinedList"/>
    <dgm:cxn modelId="{5A09E244-91C1-4339-BEA3-128C1050383F}" type="presParOf" srcId="{A60A9AFD-00E4-45EA-88AE-CE8AA0F3B802}" destId="{EE9898B1-BB32-414B-94C3-3314A9BB608B}" srcOrd="0" destOrd="0" presId="urn:microsoft.com/office/officeart/2008/layout/LinedList"/>
    <dgm:cxn modelId="{50D92DD8-2EB0-4F1D-AAE0-269946114AB4}" type="presParOf" srcId="{A60A9AFD-00E4-45EA-88AE-CE8AA0F3B802}" destId="{B0D6E855-33E3-4926-93F8-A24543C4A3BB}" srcOrd="1" destOrd="0" presId="urn:microsoft.com/office/officeart/2008/layout/LinedList"/>
    <dgm:cxn modelId="{B96B368A-EC49-442B-8701-4130D5A6150C}" type="presParOf" srcId="{E08511D8-0F3E-4959-B19B-6B426AF47E1B}" destId="{A2E04802-F9F8-4B81-93B5-173749BA223C}" srcOrd="4" destOrd="0" presId="urn:microsoft.com/office/officeart/2008/layout/LinedList"/>
    <dgm:cxn modelId="{04E53CC0-D42E-4D0C-9DCB-A806E6EACCC9}" type="presParOf" srcId="{E08511D8-0F3E-4959-B19B-6B426AF47E1B}" destId="{1BA45E22-D4BE-4D31-B316-BCBB9940B452}" srcOrd="5" destOrd="0" presId="urn:microsoft.com/office/officeart/2008/layout/LinedList"/>
    <dgm:cxn modelId="{7EEABBD7-BBEA-4396-95C8-BDE80C6200C6}" type="presParOf" srcId="{1BA45E22-D4BE-4D31-B316-BCBB9940B452}" destId="{8FAE9CC3-CFE3-4BC2-97A9-BFE5C0F4651B}" srcOrd="0" destOrd="0" presId="urn:microsoft.com/office/officeart/2008/layout/LinedList"/>
    <dgm:cxn modelId="{56F6F8E5-7C71-4E03-BABE-FB62E1C007A2}" type="presParOf" srcId="{1BA45E22-D4BE-4D31-B316-BCBB9940B452}" destId="{AE7235B7-8761-4624-AA06-90DE9D622211}" srcOrd="1" destOrd="0" presId="urn:microsoft.com/office/officeart/2008/layout/LinedList"/>
    <dgm:cxn modelId="{2CBB013D-39D7-4FB4-8D3A-D71FF26A1A28}" type="presParOf" srcId="{E08511D8-0F3E-4959-B19B-6B426AF47E1B}" destId="{82126097-28F0-485B-A6E5-3AE435D4E03A}" srcOrd="6" destOrd="0" presId="urn:microsoft.com/office/officeart/2008/layout/LinedList"/>
    <dgm:cxn modelId="{2E17431E-09C3-413C-8556-21E12861DD91}" type="presParOf" srcId="{E08511D8-0F3E-4959-B19B-6B426AF47E1B}" destId="{C1BC2D3F-64F9-41B9-8637-EEDEB2FB7FD8}" srcOrd="7" destOrd="0" presId="urn:microsoft.com/office/officeart/2008/layout/LinedList"/>
    <dgm:cxn modelId="{E8CCF46A-DB7C-488D-86EF-6AAC5D8FA489}" type="presParOf" srcId="{C1BC2D3F-64F9-41B9-8637-EEDEB2FB7FD8}" destId="{282ED192-9820-4DBA-8608-3F905DE338F8}" srcOrd="0" destOrd="0" presId="urn:microsoft.com/office/officeart/2008/layout/LinedList"/>
    <dgm:cxn modelId="{B0E9F13D-45F4-4599-872F-85ABA0AFCBCF}" type="presParOf" srcId="{C1BC2D3F-64F9-41B9-8637-EEDEB2FB7FD8}" destId="{B53D4C1A-D7B9-46C9-9E0E-51047A1777F6}" srcOrd="1" destOrd="0" presId="urn:microsoft.com/office/officeart/2008/layout/LinedList"/>
    <dgm:cxn modelId="{8FCE4015-EE31-48ED-AF56-4172122FD72A}" type="presParOf" srcId="{E08511D8-0F3E-4959-B19B-6B426AF47E1B}" destId="{4222B727-7039-4B8B-BC5F-734BC0CA3A15}" srcOrd="8" destOrd="0" presId="urn:microsoft.com/office/officeart/2008/layout/LinedList"/>
    <dgm:cxn modelId="{FC9D779F-EBD4-4928-9172-D55047D15549}" type="presParOf" srcId="{E08511D8-0F3E-4959-B19B-6B426AF47E1B}" destId="{0E203E1B-2DE9-42F0-A234-0AE46FF9D1DF}" srcOrd="9" destOrd="0" presId="urn:microsoft.com/office/officeart/2008/layout/LinedList"/>
    <dgm:cxn modelId="{37C382E4-C73E-4218-B467-5644BDE96E10}" type="presParOf" srcId="{0E203E1B-2DE9-42F0-A234-0AE46FF9D1DF}" destId="{7E5CC457-6CEA-47DB-9733-5C273AF0081B}" srcOrd="0" destOrd="0" presId="urn:microsoft.com/office/officeart/2008/layout/LinedList"/>
    <dgm:cxn modelId="{39C099C2-F02B-4496-BB66-EEF4BDABA0F1}" type="presParOf" srcId="{0E203E1B-2DE9-42F0-A234-0AE46FF9D1DF}" destId="{F133B4C7-0BFE-4494-94FD-6C9810B2FB96}" srcOrd="1" destOrd="0" presId="urn:microsoft.com/office/officeart/2008/layout/LinedList"/>
    <dgm:cxn modelId="{9A090C9B-97B6-44D9-9F67-6CCC354E0362}" type="presParOf" srcId="{E08511D8-0F3E-4959-B19B-6B426AF47E1B}" destId="{7B3C51AA-145D-4534-BD06-A2E63837B7B0}" srcOrd="10" destOrd="0" presId="urn:microsoft.com/office/officeart/2008/layout/LinedList"/>
    <dgm:cxn modelId="{ED641503-95DB-4E28-93D7-A7D093D0D5BD}" type="presParOf" srcId="{E08511D8-0F3E-4959-B19B-6B426AF47E1B}" destId="{A485A429-C345-42AD-8C60-89F60B88ACE4}" srcOrd="11" destOrd="0" presId="urn:microsoft.com/office/officeart/2008/layout/LinedList"/>
    <dgm:cxn modelId="{F7146A37-A137-451D-9FDE-76EF1ACCC4D0}" type="presParOf" srcId="{A485A429-C345-42AD-8C60-89F60B88ACE4}" destId="{7BE641B2-6C86-4CA1-B50D-6AB7FA53FE5C}" srcOrd="0" destOrd="0" presId="urn:microsoft.com/office/officeart/2008/layout/LinedList"/>
    <dgm:cxn modelId="{06698E3A-9F5D-48EB-AD26-C8F253502627}" type="presParOf" srcId="{A485A429-C345-42AD-8C60-89F60B88ACE4}" destId="{BAD9CEBF-46BB-47CB-9677-1CDFC4E02F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71B1FB-CC8F-42BA-8EEF-E10A7D509465}" type="doc">
      <dgm:prSet loTypeId="urn:microsoft.com/office/officeart/2016/7/layout/LinearBlockProcessNumbered" loCatId="process" qsTypeId="urn:microsoft.com/office/officeart/2005/8/quickstyle/simple1" qsCatId="simple" csTypeId="urn:microsoft.com/office/officeart/2005/8/colors/accent1_2" csCatId="accent1"/>
      <dgm:spPr/>
      <dgm:t>
        <a:bodyPr/>
        <a:lstStyle/>
        <a:p>
          <a:endParaRPr lang="en-US"/>
        </a:p>
      </dgm:t>
    </dgm:pt>
    <dgm:pt modelId="{865384F2-AAFF-430B-ADA1-334DE1A5EC03}">
      <dgm:prSet/>
      <dgm:spPr/>
      <dgm:t>
        <a:bodyPr/>
        <a:lstStyle/>
        <a:p>
          <a:r>
            <a:rPr lang="en-GB"/>
            <a:t>Add accounts where users could access it from anywhere</a:t>
          </a:r>
          <a:endParaRPr lang="en-US"/>
        </a:p>
      </dgm:t>
    </dgm:pt>
    <dgm:pt modelId="{F130A30B-3368-438C-88B8-AC476C6F48D1}" type="parTrans" cxnId="{91B68043-28DA-454C-AF74-A3010CE64040}">
      <dgm:prSet/>
      <dgm:spPr/>
      <dgm:t>
        <a:bodyPr/>
        <a:lstStyle/>
        <a:p>
          <a:endParaRPr lang="en-US"/>
        </a:p>
      </dgm:t>
    </dgm:pt>
    <dgm:pt modelId="{F45EA239-20D0-4D2B-8510-6B4250280B24}" type="sibTrans" cxnId="{91B68043-28DA-454C-AF74-A3010CE64040}">
      <dgm:prSet phldrT="01" phldr="0"/>
      <dgm:spPr/>
      <dgm:t>
        <a:bodyPr/>
        <a:lstStyle/>
        <a:p>
          <a:r>
            <a:rPr lang="en-US"/>
            <a:t>01</a:t>
          </a:r>
        </a:p>
      </dgm:t>
    </dgm:pt>
    <dgm:pt modelId="{A2EBF680-EEB2-4EFA-9B58-A59E19C2FF58}">
      <dgm:prSet/>
      <dgm:spPr/>
      <dgm:t>
        <a:bodyPr/>
        <a:lstStyle/>
        <a:p>
          <a:r>
            <a:rPr lang="en-GB"/>
            <a:t>Have access to user interactions where they can see each others recipe lists</a:t>
          </a:r>
          <a:endParaRPr lang="en-US"/>
        </a:p>
      </dgm:t>
    </dgm:pt>
    <dgm:pt modelId="{4235F41A-CD99-4368-9562-BC28FF612D7C}" type="parTrans" cxnId="{CD87F5C0-CB1B-4C47-8546-10D76C27E401}">
      <dgm:prSet/>
      <dgm:spPr/>
      <dgm:t>
        <a:bodyPr/>
        <a:lstStyle/>
        <a:p>
          <a:endParaRPr lang="en-US"/>
        </a:p>
      </dgm:t>
    </dgm:pt>
    <dgm:pt modelId="{ED0DA93E-2F6D-43D4-B665-C4E6F43E3657}" type="sibTrans" cxnId="{CD87F5C0-CB1B-4C47-8546-10D76C27E401}">
      <dgm:prSet phldrT="02" phldr="0"/>
      <dgm:spPr/>
      <dgm:t>
        <a:bodyPr/>
        <a:lstStyle/>
        <a:p>
          <a:r>
            <a:rPr lang="en-US"/>
            <a:t>02</a:t>
          </a:r>
        </a:p>
      </dgm:t>
    </dgm:pt>
    <dgm:pt modelId="{96E187CE-4494-49B8-BDEC-0E0D30C12727}">
      <dgm:prSet/>
      <dgm:spPr/>
      <dgm:t>
        <a:bodyPr/>
        <a:lstStyle/>
        <a:p>
          <a:r>
            <a:rPr lang="en-GB"/>
            <a:t>Be able to add video instructions or pictures of their results</a:t>
          </a:r>
          <a:endParaRPr lang="en-US"/>
        </a:p>
      </dgm:t>
    </dgm:pt>
    <dgm:pt modelId="{86A78A46-A3B5-48F2-AF2C-FA8E75C02B49}" type="parTrans" cxnId="{1A814E4F-2E21-4F62-9297-B7A097D00A94}">
      <dgm:prSet/>
      <dgm:spPr/>
      <dgm:t>
        <a:bodyPr/>
        <a:lstStyle/>
        <a:p>
          <a:endParaRPr lang="en-US"/>
        </a:p>
      </dgm:t>
    </dgm:pt>
    <dgm:pt modelId="{26785183-87EB-4E90-9521-C4BDB4C8CBB9}" type="sibTrans" cxnId="{1A814E4F-2E21-4F62-9297-B7A097D00A94}">
      <dgm:prSet phldrT="03" phldr="0"/>
      <dgm:spPr/>
      <dgm:t>
        <a:bodyPr/>
        <a:lstStyle/>
        <a:p>
          <a:r>
            <a:rPr lang="en-US"/>
            <a:t>03</a:t>
          </a:r>
        </a:p>
      </dgm:t>
    </dgm:pt>
    <dgm:pt modelId="{160982DA-03F3-412E-8E73-41ABD186284A}" type="pres">
      <dgm:prSet presAssocID="{B871B1FB-CC8F-42BA-8EEF-E10A7D509465}" presName="Name0" presStyleCnt="0">
        <dgm:presLayoutVars>
          <dgm:animLvl val="lvl"/>
          <dgm:resizeHandles val="exact"/>
        </dgm:presLayoutVars>
      </dgm:prSet>
      <dgm:spPr/>
    </dgm:pt>
    <dgm:pt modelId="{19D66E2C-0321-42C8-B72E-B2F81F7C77D9}" type="pres">
      <dgm:prSet presAssocID="{865384F2-AAFF-430B-ADA1-334DE1A5EC03}" presName="compositeNode" presStyleCnt="0">
        <dgm:presLayoutVars>
          <dgm:bulletEnabled val="1"/>
        </dgm:presLayoutVars>
      </dgm:prSet>
      <dgm:spPr/>
    </dgm:pt>
    <dgm:pt modelId="{D4E7AE95-5927-48D0-8F2E-83E2AF9FE400}" type="pres">
      <dgm:prSet presAssocID="{865384F2-AAFF-430B-ADA1-334DE1A5EC03}" presName="bgRect" presStyleLbl="alignNode1" presStyleIdx="0" presStyleCnt="3"/>
      <dgm:spPr/>
    </dgm:pt>
    <dgm:pt modelId="{5E8F7830-309F-4D42-86C7-68E46FBCF626}" type="pres">
      <dgm:prSet presAssocID="{F45EA239-20D0-4D2B-8510-6B4250280B24}" presName="sibTransNodeRect" presStyleLbl="alignNode1" presStyleIdx="0" presStyleCnt="3">
        <dgm:presLayoutVars>
          <dgm:chMax val="0"/>
          <dgm:bulletEnabled val="1"/>
        </dgm:presLayoutVars>
      </dgm:prSet>
      <dgm:spPr/>
    </dgm:pt>
    <dgm:pt modelId="{BB260468-76F5-4F6F-971C-A5E82E89825D}" type="pres">
      <dgm:prSet presAssocID="{865384F2-AAFF-430B-ADA1-334DE1A5EC03}" presName="nodeRect" presStyleLbl="alignNode1" presStyleIdx="0" presStyleCnt="3">
        <dgm:presLayoutVars>
          <dgm:bulletEnabled val="1"/>
        </dgm:presLayoutVars>
      </dgm:prSet>
      <dgm:spPr/>
    </dgm:pt>
    <dgm:pt modelId="{3B23E3E5-783B-4309-A4B5-5DB88E231D20}" type="pres">
      <dgm:prSet presAssocID="{F45EA239-20D0-4D2B-8510-6B4250280B24}" presName="sibTrans" presStyleCnt="0"/>
      <dgm:spPr/>
    </dgm:pt>
    <dgm:pt modelId="{01037A36-F4D4-4361-8EDC-5F95D1CC82C3}" type="pres">
      <dgm:prSet presAssocID="{A2EBF680-EEB2-4EFA-9B58-A59E19C2FF58}" presName="compositeNode" presStyleCnt="0">
        <dgm:presLayoutVars>
          <dgm:bulletEnabled val="1"/>
        </dgm:presLayoutVars>
      </dgm:prSet>
      <dgm:spPr/>
    </dgm:pt>
    <dgm:pt modelId="{B5B1547A-9590-428E-B295-A8F0A3032880}" type="pres">
      <dgm:prSet presAssocID="{A2EBF680-EEB2-4EFA-9B58-A59E19C2FF58}" presName="bgRect" presStyleLbl="alignNode1" presStyleIdx="1" presStyleCnt="3"/>
      <dgm:spPr/>
    </dgm:pt>
    <dgm:pt modelId="{E5509B86-7BC8-4F7C-AFC1-AE75F3A6BC04}" type="pres">
      <dgm:prSet presAssocID="{ED0DA93E-2F6D-43D4-B665-C4E6F43E3657}" presName="sibTransNodeRect" presStyleLbl="alignNode1" presStyleIdx="1" presStyleCnt="3">
        <dgm:presLayoutVars>
          <dgm:chMax val="0"/>
          <dgm:bulletEnabled val="1"/>
        </dgm:presLayoutVars>
      </dgm:prSet>
      <dgm:spPr/>
    </dgm:pt>
    <dgm:pt modelId="{692171E4-1260-4400-90E8-E007179BB812}" type="pres">
      <dgm:prSet presAssocID="{A2EBF680-EEB2-4EFA-9B58-A59E19C2FF58}" presName="nodeRect" presStyleLbl="alignNode1" presStyleIdx="1" presStyleCnt="3">
        <dgm:presLayoutVars>
          <dgm:bulletEnabled val="1"/>
        </dgm:presLayoutVars>
      </dgm:prSet>
      <dgm:spPr/>
    </dgm:pt>
    <dgm:pt modelId="{6059B17D-F0F3-459D-B5BB-C61217FA65B7}" type="pres">
      <dgm:prSet presAssocID="{ED0DA93E-2F6D-43D4-B665-C4E6F43E3657}" presName="sibTrans" presStyleCnt="0"/>
      <dgm:spPr/>
    </dgm:pt>
    <dgm:pt modelId="{9A20D521-9D31-4789-A753-C202185D0805}" type="pres">
      <dgm:prSet presAssocID="{96E187CE-4494-49B8-BDEC-0E0D30C12727}" presName="compositeNode" presStyleCnt="0">
        <dgm:presLayoutVars>
          <dgm:bulletEnabled val="1"/>
        </dgm:presLayoutVars>
      </dgm:prSet>
      <dgm:spPr/>
    </dgm:pt>
    <dgm:pt modelId="{20530857-5904-42AC-8A6E-5AA40D6A57BF}" type="pres">
      <dgm:prSet presAssocID="{96E187CE-4494-49B8-BDEC-0E0D30C12727}" presName="bgRect" presStyleLbl="alignNode1" presStyleIdx="2" presStyleCnt="3"/>
      <dgm:spPr/>
    </dgm:pt>
    <dgm:pt modelId="{3E56AE15-C6BA-447A-93EB-9E262B9111F7}" type="pres">
      <dgm:prSet presAssocID="{26785183-87EB-4E90-9521-C4BDB4C8CBB9}" presName="sibTransNodeRect" presStyleLbl="alignNode1" presStyleIdx="2" presStyleCnt="3">
        <dgm:presLayoutVars>
          <dgm:chMax val="0"/>
          <dgm:bulletEnabled val="1"/>
        </dgm:presLayoutVars>
      </dgm:prSet>
      <dgm:spPr/>
    </dgm:pt>
    <dgm:pt modelId="{B56DB3B4-D9E8-49D5-8825-A76D6D553966}" type="pres">
      <dgm:prSet presAssocID="{96E187CE-4494-49B8-BDEC-0E0D30C12727}" presName="nodeRect" presStyleLbl="alignNode1" presStyleIdx="2" presStyleCnt="3">
        <dgm:presLayoutVars>
          <dgm:bulletEnabled val="1"/>
        </dgm:presLayoutVars>
      </dgm:prSet>
      <dgm:spPr/>
    </dgm:pt>
  </dgm:ptLst>
  <dgm:cxnLst>
    <dgm:cxn modelId="{126BC012-AFBF-42A1-8516-DDC6A010E7D3}" type="presOf" srcId="{26785183-87EB-4E90-9521-C4BDB4C8CBB9}" destId="{3E56AE15-C6BA-447A-93EB-9E262B9111F7}" srcOrd="0" destOrd="0" presId="urn:microsoft.com/office/officeart/2016/7/layout/LinearBlockProcessNumbered"/>
    <dgm:cxn modelId="{9612EE32-0457-49E5-ADF8-A9CF8F0709A8}" type="presOf" srcId="{ED0DA93E-2F6D-43D4-B665-C4E6F43E3657}" destId="{E5509B86-7BC8-4F7C-AFC1-AE75F3A6BC04}" srcOrd="0" destOrd="0" presId="urn:microsoft.com/office/officeart/2016/7/layout/LinearBlockProcessNumbered"/>
    <dgm:cxn modelId="{91B68043-28DA-454C-AF74-A3010CE64040}" srcId="{B871B1FB-CC8F-42BA-8EEF-E10A7D509465}" destId="{865384F2-AAFF-430B-ADA1-334DE1A5EC03}" srcOrd="0" destOrd="0" parTransId="{F130A30B-3368-438C-88B8-AC476C6F48D1}" sibTransId="{F45EA239-20D0-4D2B-8510-6B4250280B24}"/>
    <dgm:cxn modelId="{1A814E4F-2E21-4F62-9297-B7A097D00A94}" srcId="{B871B1FB-CC8F-42BA-8EEF-E10A7D509465}" destId="{96E187CE-4494-49B8-BDEC-0E0D30C12727}" srcOrd="2" destOrd="0" parTransId="{86A78A46-A3B5-48F2-AF2C-FA8E75C02B49}" sibTransId="{26785183-87EB-4E90-9521-C4BDB4C8CBB9}"/>
    <dgm:cxn modelId="{E8E4E95A-C65A-4320-9A62-638A766D52C8}" type="presOf" srcId="{865384F2-AAFF-430B-ADA1-334DE1A5EC03}" destId="{D4E7AE95-5927-48D0-8F2E-83E2AF9FE400}" srcOrd="0" destOrd="0" presId="urn:microsoft.com/office/officeart/2016/7/layout/LinearBlockProcessNumbered"/>
    <dgm:cxn modelId="{2FBAE27D-876C-42CD-9702-1A24A9FFC238}" type="presOf" srcId="{B871B1FB-CC8F-42BA-8EEF-E10A7D509465}" destId="{160982DA-03F3-412E-8E73-41ABD186284A}" srcOrd="0" destOrd="0" presId="urn:microsoft.com/office/officeart/2016/7/layout/LinearBlockProcessNumbered"/>
    <dgm:cxn modelId="{75FB3388-94B7-4E26-B4E7-44408303B248}" type="presOf" srcId="{96E187CE-4494-49B8-BDEC-0E0D30C12727}" destId="{B56DB3B4-D9E8-49D5-8825-A76D6D553966}" srcOrd="1" destOrd="0" presId="urn:microsoft.com/office/officeart/2016/7/layout/LinearBlockProcessNumbered"/>
    <dgm:cxn modelId="{F0C39E8F-EC35-4313-BA9D-3C84E99A399B}" type="presOf" srcId="{F45EA239-20D0-4D2B-8510-6B4250280B24}" destId="{5E8F7830-309F-4D42-86C7-68E46FBCF626}" srcOrd="0" destOrd="0" presId="urn:microsoft.com/office/officeart/2016/7/layout/LinearBlockProcessNumbered"/>
    <dgm:cxn modelId="{23CF64BC-03B6-4690-967F-98682D6E1B08}" type="presOf" srcId="{A2EBF680-EEB2-4EFA-9B58-A59E19C2FF58}" destId="{692171E4-1260-4400-90E8-E007179BB812}" srcOrd="1" destOrd="0" presId="urn:microsoft.com/office/officeart/2016/7/layout/LinearBlockProcessNumbered"/>
    <dgm:cxn modelId="{CD87F5C0-CB1B-4C47-8546-10D76C27E401}" srcId="{B871B1FB-CC8F-42BA-8EEF-E10A7D509465}" destId="{A2EBF680-EEB2-4EFA-9B58-A59E19C2FF58}" srcOrd="1" destOrd="0" parTransId="{4235F41A-CD99-4368-9562-BC28FF612D7C}" sibTransId="{ED0DA93E-2F6D-43D4-B665-C4E6F43E3657}"/>
    <dgm:cxn modelId="{3ACE95D6-75CB-47CC-8E8A-4327AA5CFAB9}" type="presOf" srcId="{865384F2-AAFF-430B-ADA1-334DE1A5EC03}" destId="{BB260468-76F5-4F6F-971C-A5E82E89825D}" srcOrd="1" destOrd="0" presId="urn:microsoft.com/office/officeart/2016/7/layout/LinearBlockProcessNumbered"/>
    <dgm:cxn modelId="{25FF48EF-5BEB-446D-94D4-A47BB9B79D34}" type="presOf" srcId="{A2EBF680-EEB2-4EFA-9B58-A59E19C2FF58}" destId="{B5B1547A-9590-428E-B295-A8F0A3032880}" srcOrd="0" destOrd="0" presId="urn:microsoft.com/office/officeart/2016/7/layout/LinearBlockProcessNumbered"/>
    <dgm:cxn modelId="{162245FB-3805-46A7-8260-F23DC4EBF901}" type="presOf" srcId="{96E187CE-4494-49B8-BDEC-0E0D30C12727}" destId="{20530857-5904-42AC-8A6E-5AA40D6A57BF}" srcOrd="0" destOrd="0" presId="urn:microsoft.com/office/officeart/2016/7/layout/LinearBlockProcessNumbered"/>
    <dgm:cxn modelId="{F9B69B96-72DD-4216-BA79-56500496EF65}" type="presParOf" srcId="{160982DA-03F3-412E-8E73-41ABD186284A}" destId="{19D66E2C-0321-42C8-B72E-B2F81F7C77D9}" srcOrd="0" destOrd="0" presId="urn:microsoft.com/office/officeart/2016/7/layout/LinearBlockProcessNumbered"/>
    <dgm:cxn modelId="{3B22A6E7-D925-4C44-9937-54BA058059AA}" type="presParOf" srcId="{19D66E2C-0321-42C8-B72E-B2F81F7C77D9}" destId="{D4E7AE95-5927-48D0-8F2E-83E2AF9FE400}" srcOrd="0" destOrd="0" presId="urn:microsoft.com/office/officeart/2016/7/layout/LinearBlockProcessNumbered"/>
    <dgm:cxn modelId="{70BF4B00-EF80-4F63-A3DC-E6B5D2E4FA97}" type="presParOf" srcId="{19D66E2C-0321-42C8-B72E-B2F81F7C77D9}" destId="{5E8F7830-309F-4D42-86C7-68E46FBCF626}" srcOrd="1" destOrd="0" presId="urn:microsoft.com/office/officeart/2016/7/layout/LinearBlockProcessNumbered"/>
    <dgm:cxn modelId="{77D534D7-8953-4228-A5B1-8A964766B7A1}" type="presParOf" srcId="{19D66E2C-0321-42C8-B72E-B2F81F7C77D9}" destId="{BB260468-76F5-4F6F-971C-A5E82E89825D}" srcOrd="2" destOrd="0" presId="urn:microsoft.com/office/officeart/2016/7/layout/LinearBlockProcessNumbered"/>
    <dgm:cxn modelId="{3506AD25-F3CF-47E2-8C87-1CDBFF0FB25C}" type="presParOf" srcId="{160982DA-03F3-412E-8E73-41ABD186284A}" destId="{3B23E3E5-783B-4309-A4B5-5DB88E231D20}" srcOrd="1" destOrd="0" presId="urn:microsoft.com/office/officeart/2016/7/layout/LinearBlockProcessNumbered"/>
    <dgm:cxn modelId="{AC0D1E0D-1A91-49D9-B22D-538E4E82A8B3}" type="presParOf" srcId="{160982DA-03F3-412E-8E73-41ABD186284A}" destId="{01037A36-F4D4-4361-8EDC-5F95D1CC82C3}" srcOrd="2" destOrd="0" presId="urn:microsoft.com/office/officeart/2016/7/layout/LinearBlockProcessNumbered"/>
    <dgm:cxn modelId="{DD139089-8904-4D1F-A4BE-04185ACA8338}" type="presParOf" srcId="{01037A36-F4D4-4361-8EDC-5F95D1CC82C3}" destId="{B5B1547A-9590-428E-B295-A8F0A3032880}" srcOrd="0" destOrd="0" presId="urn:microsoft.com/office/officeart/2016/7/layout/LinearBlockProcessNumbered"/>
    <dgm:cxn modelId="{3F678192-5192-4945-BB15-341915EAD765}" type="presParOf" srcId="{01037A36-F4D4-4361-8EDC-5F95D1CC82C3}" destId="{E5509B86-7BC8-4F7C-AFC1-AE75F3A6BC04}" srcOrd="1" destOrd="0" presId="urn:microsoft.com/office/officeart/2016/7/layout/LinearBlockProcessNumbered"/>
    <dgm:cxn modelId="{5B642449-D0DF-4105-A86C-6A6F5831ED17}" type="presParOf" srcId="{01037A36-F4D4-4361-8EDC-5F95D1CC82C3}" destId="{692171E4-1260-4400-90E8-E007179BB812}" srcOrd="2" destOrd="0" presId="urn:microsoft.com/office/officeart/2016/7/layout/LinearBlockProcessNumbered"/>
    <dgm:cxn modelId="{3EF6D620-4107-4CF1-8257-0D34E88A0F5B}" type="presParOf" srcId="{160982DA-03F3-412E-8E73-41ABD186284A}" destId="{6059B17D-F0F3-459D-B5BB-C61217FA65B7}" srcOrd="3" destOrd="0" presId="urn:microsoft.com/office/officeart/2016/7/layout/LinearBlockProcessNumbered"/>
    <dgm:cxn modelId="{42A8ABAC-9930-4070-9FBC-9CC7723A79A2}" type="presParOf" srcId="{160982DA-03F3-412E-8E73-41ABD186284A}" destId="{9A20D521-9D31-4789-A753-C202185D0805}" srcOrd="4" destOrd="0" presId="urn:microsoft.com/office/officeart/2016/7/layout/LinearBlockProcessNumbered"/>
    <dgm:cxn modelId="{AFA4B381-F102-4FF3-B61D-8022E94DCC24}" type="presParOf" srcId="{9A20D521-9D31-4789-A753-C202185D0805}" destId="{20530857-5904-42AC-8A6E-5AA40D6A57BF}" srcOrd="0" destOrd="0" presId="urn:microsoft.com/office/officeart/2016/7/layout/LinearBlockProcessNumbered"/>
    <dgm:cxn modelId="{52A991E7-71C7-4DB9-B12B-863077152790}" type="presParOf" srcId="{9A20D521-9D31-4789-A753-C202185D0805}" destId="{3E56AE15-C6BA-447A-93EB-9E262B9111F7}" srcOrd="1" destOrd="0" presId="urn:microsoft.com/office/officeart/2016/7/layout/LinearBlockProcessNumbered"/>
    <dgm:cxn modelId="{52AE7E4A-E98F-4ED1-B793-F0CE7CC27544}" type="presParOf" srcId="{9A20D521-9D31-4789-A753-C202185D0805}" destId="{B56DB3B4-D9E8-49D5-8825-A76D6D553966}"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CE1667-AF63-4D24-94CE-C5D0B38C167F}">
      <dsp:nvSpPr>
        <dsp:cNvPr id="0" name=""/>
        <dsp:cNvSpPr/>
      </dsp:nvSpPr>
      <dsp:spPr>
        <a:xfrm>
          <a:off x="1896280" y="531"/>
          <a:ext cx="6723038" cy="1740592"/>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User group: People who are interested in baking and have a need to keep their recipes stored safely in an online space with an organized, accessible system. </a:t>
          </a:r>
          <a:endParaRPr lang="en-US" sz="1600" kern="1200"/>
        </a:p>
      </dsp:txBody>
      <dsp:txXfrm>
        <a:off x="1947260" y="51511"/>
        <a:ext cx="6621078" cy="1638632"/>
      </dsp:txXfrm>
    </dsp:sp>
    <dsp:sp modelId="{AE99047E-090A-49C5-A8F6-B41CF34A0408}">
      <dsp:nvSpPr>
        <dsp:cNvPr id="0" name=""/>
        <dsp:cNvSpPr/>
      </dsp:nvSpPr>
      <dsp:spPr>
        <a:xfrm rot="5400000">
          <a:off x="4931438" y="1784638"/>
          <a:ext cx="652722" cy="783266"/>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5022820" y="1849910"/>
        <a:ext cx="469960" cy="456905"/>
      </dsp:txXfrm>
    </dsp:sp>
    <dsp:sp modelId="{74D21FF1-A747-4ECC-8E86-A026BA3D4726}">
      <dsp:nvSpPr>
        <dsp:cNvPr id="0" name=""/>
        <dsp:cNvSpPr/>
      </dsp:nvSpPr>
      <dsp:spPr>
        <a:xfrm>
          <a:off x="1896280" y="2611420"/>
          <a:ext cx="6723038" cy="1740592"/>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t>User Benefits: </a:t>
          </a:r>
          <a:endParaRPr lang="en-US" sz="1600" kern="1200" dirty="0"/>
        </a:p>
        <a:p>
          <a:pPr marL="114300" lvl="1" indent="-114300" algn="l" defTabSz="533400">
            <a:lnSpc>
              <a:spcPct val="90000"/>
            </a:lnSpc>
            <a:spcBef>
              <a:spcPct val="0"/>
            </a:spcBef>
            <a:spcAft>
              <a:spcPct val="15000"/>
            </a:spcAft>
            <a:buChar char="•"/>
          </a:pPr>
          <a:r>
            <a:rPr lang="en-GB" sz="1200" kern="1200"/>
            <a:t>Organization: Search and filter recipes by preparation time, ingredient or title. </a:t>
          </a:r>
          <a:endParaRPr lang="en-US" sz="1200" kern="1200"/>
        </a:p>
        <a:p>
          <a:pPr marL="114300" lvl="1" indent="-114300" algn="l" defTabSz="533400">
            <a:lnSpc>
              <a:spcPct val="90000"/>
            </a:lnSpc>
            <a:spcBef>
              <a:spcPct val="0"/>
            </a:spcBef>
            <a:spcAft>
              <a:spcPct val="15000"/>
            </a:spcAft>
            <a:buChar char="•"/>
          </a:pPr>
          <a:r>
            <a:rPr lang="en-GB" sz="1200" kern="1200" dirty="0"/>
            <a:t>Accessibility: Responsive web design will ensure recipes are readable and useable on all devices.</a:t>
          </a:r>
          <a:endParaRPr lang="en-US" sz="1200" kern="1200" dirty="0"/>
        </a:p>
        <a:p>
          <a:pPr marL="114300" lvl="1" indent="-114300" algn="l" defTabSz="533400">
            <a:lnSpc>
              <a:spcPct val="90000"/>
            </a:lnSpc>
            <a:spcBef>
              <a:spcPct val="0"/>
            </a:spcBef>
            <a:spcAft>
              <a:spcPct val="15000"/>
            </a:spcAft>
            <a:buChar char="•"/>
          </a:pPr>
          <a:r>
            <a:rPr lang="en-GB" sz="1200" kern="1200" dirty="0"/>
            <a:t>Security: Secure storage on the local back-end ensures data longevity and eliminates the risk of losing handwritten recipes. </a:t>
          </a:r>
          <a:endParaRPr lang="en-US" sz="1200" kern="1200" dirty="0"/>
        </a:p>
        <a:p>
          <a:pPr marL="114300" lvl="1" indent="-114300" algn="l" defTabSz="533400">
            <a:lnSpc>
              <a:spcPct val="90000"/>
            </a:lnSpc>
            <a:spcBef>
              <a:spcPct val="0"/>
            </a:spcBef>
            <a:spcAft>
              <a:spcPct val="15000"/>
            </a:spcAft>
            <a:buChar char="•"/>
          </a:pPr>
          <a:r>
            <a:rPr lang="en-GB" sz="1200" kern="1200" dirty="0"/>
            <a:t>Efficiency: Quickly look up instructions without having to sift through old papers or web-pages. Share, edit and delete recipes quickly.</a:t>
          </a:r>
          <a:endParaRPr lang="en-US" sz="1200" kern="1200" dirty="0"/>
        </a:p>
      </dsp:txBody>
      <dsp:txXfrm>
        <a:off x="1947260" y="2662400"/>
        <a:ext cx="6621078" cy="16386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079AB-259E-42B6-8575-CB91C8E2DB08}">
      <dsp:nvSpPr>
        <dsp:cNvPr id="0" name=""/>
        <dsp:cNvSpPr/>
      </dsp:nvSpPr>
      <dsp:spPr>
        <a:xfrm>
          <a:off x="0" y="0"/>
          <a:ext cx="8414428" cy="66409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Must be able to input a recipe and have it saved in the browser. </a:t>
          </a:r>
          <a:endParaRPr lang="en-US" sz="1700" kern="1200" dirty="0"/>
        </a:p>
      </dsp:txBody>
      <dsp:txXfrm>
        <a:off x="19451" y="19451"/>
        <a:ext cx="7620120" cy="625190"/>
      </dsp:txXfrm>
    </dsp:sp>
    <dsp:sp modelId="{CB6EABF2-A572-47EF-86AE-C77D4CCF4B69}">
      <dsp:nvSpPr>
        <dsp:cNvPr id="0" name=""/>
        <dsp:cNvSpPr/>
      </dsp:nvSpPr>
      <dsp:spPr>
        <a:xfrm>
          <a:off x="628350" y="756328"/>
          <a:ext cx="8414428" cy="664092"/>
        </a:xfrm>
        <a:prstGeom prst="roundRect">
          <a:avLst>
            <a:gd name="adj" fmla="val 10000"/>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Must be able to view a list of all saved recipes and see essentials on summary cards. </a:t>
          </a:r>
          <a:endParaRPr lang="en-US" sz="1700" kern="1200"/>
        </a:p>
      </dsp:txBody>
      <dsp:txXfrm>
        <a:off x="647801" y="775779"/>
        <a:ext cx="7315515" cy="625190"/>
      </dsp:txXfrm>
    </dsp:sp>
    <dsp:sp modelId="{11D3FB29-6731-4B2D-AC4D-BF97FDA995C0}">
      <dsp:nvSpPr>
        <dsp:cNvPr id="0" name=""/>
        <dsp:cNvSpPr/>
      </dsp:nvSpPr>
      <dsp:spPr>
        <a:xfrm>
          <a:off x="1256700" y="1512656"/>
          <a:ext cx="8414428" cy="664092"/>
        </a:xfrm>
        <a:prstGeom prst="roundRect">
          <a:avLst>
            <a:gd name="adj" fmla="val 10000"/>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Must be able to filter the displayed recipes by category and search by title or ingredient.</a:t>
          </a:r>
          <a:endParaRPr lang="en-US" sz="1700" kern="1200"/>
        </a:p>
      </dsp:txBody>
      <dsp:txXfrm>
        <a:off x="1276151" y="1532107"/>
        <a:ext cx="7315515" cy="625190"/>
      </dsp:txXfrm>
    </dsp:sp>
    <dsp:sp modelId="{87AD08F3-0AF7-49F5-869B-C776B3498181}">
      <dsp:nvSpPr>
        <dsp:cNvPr id="0" name=""/>
        <dsp:cNvSpPr/>
      </dsp:nvSpPr>
      <dsp:spPr>
        <a:xfrm>
          <a:off x="1885050" y="2268984"/>
          <a:ext cx="8414428" cy="664092"/>
        </a:xfrm>
        <a:prstGeom prst="roundRect">
          <a:avLst>
            <a:gd name="adj" fmla="val 10000"/>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All submitted recipes must be saved to a local database on the back-end and be retrievable. </a:t>
          </a:r>
          <a:endParaRPr lang="en-US" sz="1700" kern="1200" dirty="0"/>
        </a:p>
      </dsp:txBody>
      <dsp:txXfrm>
        <a:off x="1904501" y="2288435"/>
        <a:ext cx="7315515" cy="625190"/>
      </dsp:txXfrm>
    </dsp:sp>
    <dsp:sp modelId="{D55E3DAF-49C5-4D51-856A-A3EF7F645BAA}">
      <dsp:nvSpPr>
        <dsp:cNvPr id="0" name=""/>
        <dsp:cNvSpPr/>
      </dsp:nvSpPr>
      <dsp:spPr>
        <a:xfrm>
          <a:off x="2513400" y="3025312"/>
          <a:ext cx="8414428" cy="664092"/>
        </a:xfrm>
        <a:prstGeom prst="roundRect">
          <a:avLst>
            <a:gd name="adj" fmla="val 1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The layout must be responsive and adapt to different viewport size changed, maintaining usability on mobile devices. </a:t>
          </a:r>
          <a:endParaRPr lang="en-US" sz="1700" kern="1200"/>
        </a:p>
      </dsp:txBody>
      <dsp:txXfrm>
        <a:off x="2532851" y="3044763"/>
        <a:ext cx="7315515" cy="625190"/>
      </dsp:txXfrm>
    </dsp:sp>
    <dsp:sp modelId="{C41793B6-DFF1-4C3C-83B3-DE8BDD5784F2}">
      <dsp:nvSpPr>
        <dsp:cNvPr id="0" name=""/>
        <dsp:cNvSpPr/>
      </dsp:nvSpPr>
      <dsp:spPr>
        <a:xfrm>
          <a:off x="7982767" y="485156"/>
          <a:ext cx="431660" cy="431660"/>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079890" y="485156"/>
        <a:ext cx="237414" cy="324824"/>
      </dsp:txXfrm>
    </dsp:sp>
    <dsp:sp modelId="{08CDC388-235E-431B-A105-28AB6CFF7E48}">
      <dsp:nvSpPr>
        <dsp:cNvPr id="0" name=""/>
        <dsp:cNvSpPr/>
      </dsp:nvSpPr>
      <dsp:spPr>
        <a:xfrm>
          <a:off x="8611118" y="1241484"/>
          <a:ext cx="431660" cy="431660"/>
        </a:xfrm>
        <a:prstGeom prst="downArrow">
          <a:avLst>
            <a:gd name="adj1" fmla="val 55000"/>
            <a:gd name="adj2" fmla="val 45000"/>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708241" y="1241484"/>
        <a:ext cx="237414" cy="324824"/>
      </dsp:txXfrm>
    </dsp:sp>
    <dsp:sp modelId="{D50D1910-440E-416C-A1C1-227E27541F7E}">
      <dsp:nvSpPr>
        <dsp:cNvPr id="0" name=""/>
        <dsp:cNvSpPr/>
      </dsp:nvSpPr>
      <dsp:spPr>
        <a:xfrm>
          <a:off x="9239468" y="1986744"/>
          <a:ext cx="431660" cy="431660"/>
        </a:xfrm>
        <a:prstGeom prst="downArrow">
          <a:avLst>
            <a:gd name="adj1" fmla="val 55000"/>
            <a:gd name="adj2" fmla="val 45000"/>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9336591" y="1986744"/>
        <a:ext cx="237414" cy="324824"/>
      </dsp:txXfrm>
    </dsp:sp>
    <dsp:sp modelId="{0DEA3846-8D7A-4590-871B-1F08D930B16E}">
      <dsp:nvSpPr>
        <dsp:cNvPr id="0" name=""/>
        <dsp:cNvSpPr/>
      </dsp:nvSpPr>
      <dsp:spPr>
        <a:xfrm>
          <a:off x="9867818" y="2750451"/>
          <a:ext cx="431660" cy="431660"/>
        </a:xfrm>
        <a:prstGeom prst="downArrow">
          <a:avLst>
            <a:gd name="adj1" fmla="val 55000"/>
            <a:gd name="adj2" fmla="val 45000"/>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9964941" y="2750451"/>
        <a:ext cx="237414" cy="3248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0F493-6527-41C8-B406-16045AE1C70F}">
      <dsp:nvSpPr>
        <dsp:cNvPr id="0" name=""/>
        <dsp:cNvSpPr/>
      </dsp:nvSpPr>
      <dsp:spPr>
        <a:xfrm>
          <a:off x="0" y="3404"/>
          <a:ext cx="10515600" cy="7251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442296-B57B-41DE-B13F-ED348725E57E}">
      <dsp:nvSpPr>
        <dsp:cNvPr id="0" name=""/>
        <dsp:cNvSpPr/>
      </dsp:nvSpPr>
      <dsp:spPr>
        <a:xfrm>
          <a:off x="219348" y="166556"/>
          <a:ext cx="398815" cy="398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4BDC33-B2CF-4DD5-98A5-0C2DA01D36A9}">
      <dsp:nvSpPr>
        <dsp:cNvPr id="0" name=""/>
        <dsp:cNvSpPr/>
      </dsp:nvSpPr>
      <dsp:spPr>
        <a:xfrm>
          <a:off x="837512" y="3404"/>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90000"/>
            </a:lnSpc>
            <a:spcBef>
              <a:spcPct val="0"/>
            </a:spcBef>
            <a:spcAft>
              <a:spcPct val="35000"/>
            </a:spcAft>
            <a:buNone/>
          </a:pPr>
          <a:r>
            <a:rPr lang="en-US" sz="1900" b="1" kern="1200"/>
            <a:t>Recipe Management:</a:t>
          </a:r>
          <a:r>
            <a:rPr lang="en-US" sz="1900" kern="1200"/>
            <a:t> Create, view, edit, and delete baking recipes.</a:t>
          </a:r>
        </a:p>
      </dsp:txBody>
      <dsp:txXfrm>
        <a:off x="837512" y="3404"/>
        <a:ext cx="9678087" cy="725119"/>
      </dsp:txXfrm>
    </dsp:sp>
    <dsp:sp modelId="{052C860D-7AFF-453D-AF05-976CFD6B88B3}">
      <dsp:nvSpPr>
        <dsp:cNvPr id="0" name=""/>
        <dsp:cNvSpPr/>
      </dsp:nvSpPr>
      <dsp:spPr>
        <a:xfrm>
          <a:off x="0" y="909803"/>
          <a:ext cx="10515600" cy="7251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812B4-0C95-400A-BC07-5807F0876561}">
      <dsp:nvSpPr>
        <dsp:cNvPr id="0" name=""/>
        <dsp:cNvSpPr/>
      </dsp:nvSpPr>
      <dsp:spPr>
        <a:xfrm>
          <a:off x="219348" y="1072955"/>
          <a:ext cx="398815" cy="398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318595-32A2-46E6-9B02-C33913E30EEC}">
      <dsp:nvSpPr>
        <dsp:cNvPr id="0" name=""/>
        <dsp:cNvSpPr/>
      </dsp:nvSpPr>
      <dsp:spPr>
        <a:xfrm>
          <a:off x="837512" y="909803"/>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90000"/>
            </a:lnSpc>
            <a:spcBef>
              <a:spcPct val="0"/>
            </a:spcBef>
            <a:spcAft>
              <a:spcPct val="35000"/>
            </a:spcAft>
            <a:buNone/>
          </a:pPr>
          <a:r>
            <a:rPr lang="en-US" sz="1900" b="1" kern="1200"/>
            <a:t>Favorites System:</a:t>
          </a:r>
          <a:r>
            <a:rPr lang="en-US" sz="1900" kern="1200"/>
            <a:t> Pin your most-loved recipes to the top of the grid.</a:t>
          </a:r>
        </a:p>
      </dsp:txBody>
      <dsp:txXfrm>
        <a:off x="837512" y="909803"/>
        <a:ext cx="9678087" cy="725119"/>
      </dsp:txXfrm>
    </dsp:sp>
    <dsp:sp modelId="{AEC423B0-2FB4-4521-B63E-00EAFB824CFA}">
      <dsp:nvSpPr>
        <dsp:cNvPr id="0" name=""/>
        <dsp:cNvSpPr/>
      </dsp:nvSpPr>
      <dsp:spPr>
        <a:xfrm>
          <a:off x="0" y="1816202"/>
          <a:ext cx="10515600" cy="72511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D9314F-71CF-4729-95DD-42DC6AC9EF3B}">
      <dsp:nvSpPr>
        <dsp:cNvPr id="0" name=""/>
        <dsp:cNvSpPr/>
      </dsp:nvSpPr>
      <dsp:spPr>
        <a:xfrm>
          <a:off x="219348" y="1979354"/>
          <a:ext cx="398815" cy="398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45900-B0C9-4B35-B358-12E223AA9CCA}">
      <dsp:nvSpPr>
        <dsp:cNvPr id="0" name=""/>
        <dsp:cNvSpPr/>
      </dsp:nvSpPr>
      <dsp:spPr>
        <a:xfrm>
          <a:off x="837512" y="1816202"/>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90000"/>
            </a:lnSpc>
            <a:spcBef>
              <a:spcPct val="0"/>
            </a:spcBef>
            <a:spcAft>
              <a:spcPct val="35000"/>
            </a:spcAft>
            <a:buNone/>
          </a:pPr>
          <a:r>
            <a:rPr lang="en-US" sz="1900" b="1" kern="1200"/>
            <a:t>Tip of the Day: </a:t>
          </a:r>
          <a:r>
            <a:rPr lang="en-US" sz="1900" kern="1200"/>
            <a:t>Real-time tips fetched from an external API, processed and transformed by the backend.</a:t>
          </a:r>
        </a:p>
      </dsp:txBody>
      <dsp:txXfrm>
        <a:off x="837512" y="1816202"/>
        <a:ext cx="9678087" cy="725119"/>
      </dsp:txXfrm>
    </dsp:sp>
    <dsp:sp modelId="{67000C79-221B-42F2-A014-8771879364FE}">
      <dsp:nvSpPr>
        <dsp:cNvPr id="0" name=""/>
        <dsp:cNvSpPr/>
      </dsp:nvSpPr>
      <dsp:spPr>
        <a:xfrm>
          <a:off x="0" y="2722601"/>
          <a:ext cx="10515600" cy="72511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07B45F-5BCA-40F1-A1B1-C03217D3DA07}">
      <dsp:nvSpPr>
        <dsp:cNvPr id="0" name=""/>
        <dsp:cNvSpPr/>
      </dsp:nvSpPr>
      <dsp:spPr>
        <a:xfrm>
          <a:off x="219348" y="2885753"/>
          <a:ext cx="398815" cy="398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9AFBA8-471E-4B60-A8CC-A6712D3FE11D}">
      <dsp:nvSpPr>
        <dsp:cNvPr id="0" name=""/>
        <dsp:cNvSpPr/>
      </dsp:nvSpPr>
      <dsp:spPr>
        <a:xfrm>
          <a:off x="837512" y="2722601"/>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90000"/>
            </a:lnSpc>
            <a:spcBef>
              <a:spcPct val="0"/>
            </a:spcBef>
            <a:spcAft>
              <a:spcPct val="35000"/>
            </a:spcAft>
            <a:buNone/>
          </a:pPr>
          <a:r>
            <a:rPr lang="en-US" sz="1900" b="1" kern="1200"/>
            <a:t>Email Sharing: </a:t>
          </a:r>
          <a:r>
            <a:rPr lang="en-US" sz="1900" kern="1200"/>
            <a:t>Automatically format recipes into an email to share with others.</a:t>
          </a:r>
        </a:p>
      </dsp:txBody>
      <dsp:txXfrm>
        <a:off x="837512" y="2722601"/>
        <a:ext cx="9678087" cy="725119"/>
      </dsp:txXfrm>
    </dsp:sp>
    <dsp:sp modelId="{D659E2F5-6E86-4D3A-B93F-5ABA45EC1BEB}">
      <dsp:nvSpPr>
        <dsp:cNvPr id="0" name=""/>
        <dsp:cNvSpPr/>
      </dsp:nvSpPr>
      <dsp:spPr>
        <a:xfrm>
          <a:off x="0" y="3629000"/>
          <a:ext cx="10515600" cy="72511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DB8A69-E0ED-4EEF-81CA-66474948F82D}">
      <dsp:nvSpPr>
        <dsp:cNvPr id="0" name=""/>
        <dsp:cNvSpPr/>
      </dsp:nvSpPr>
      <dsp:spPr>
        <a:xfrm>
          <a:off x="219348" y="3792152"/>
          <a:ext cx="398815" cy="3988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699A11-4EC2-476C-B4A1-2287ED22B92C}">
      <dsp:nvSpPr>
        <dsp:cNvPr id="0" name=""/>
        <dsp:cNvSpPr/>
      </dsp:nvSpPr>
      <dsp:spPr>
        <a:xfrm>
          <a:off x="837512" y="3629000"/>
          <a:ext cx="9678087" cy="725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42" tIns="76742" rIns="76742" bIns="76742" numCol="1" spcCol="1270" anchor="ctr" anchorCtr="0">
          <a:noAutofit/>
        </a:bodyPr>
        <a:lstStyle/>
        <a:p>
          <a:pPr marL="0" lvl="0" indent="0" algn="l" defTabSz="844550">
            <a:lnSpc>
              <a:spcPct val="90000"/>
            </a:lnSpc>
            <a:spcBef>
              <a:spcPct val="0"/>
            </a:spcBef>
            <a:spcAft>
              <a:spcPct val="35000"/>
            </a:spcAft>
            <a:buNone/>
          </a:pPr>
          <a:r>
            <a:rPr lang="en-US" sz="1900" b="1" kern="1200"/>
            <a:t>Responsive Design:</a:t>
          </a:r>
          <a:r>
            <a:rPr lang="en-US" sz="1900" kern="1200"/>
            <a:t> Optimized for both desktop and mobile viewing.</a:t>
          </a:r>
        </a:p>
      </dsp:txBody>
      <dsp:txXfrm>
        <a:off x="837512" y="3629000"/>
        <a:ext cx="9678087" cy="7251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4E6E7-A195-47C4-9D14-EA353805DD97}">
      <dsp:nvSpPr>
        <dsp:cNvPr id="0" name=""/>
        <dsp:cNvSpPr/>
      </dsp:nvSpPr>
      <dsp:spPr>
        <a:xfrm>
          <a:off x="0" y="2700"/>
          <a:ext cx="629171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0B246-523E-4179-8026-C78E639FC743}">
      <dsp:nvSpPr>
        <dsp:cNvPr id="0" name=""/>
        <dsp:cNvSpPr/>
      </dsp:nvSpPr>
      <dsp:spPr>
        <a:xfrm>
          <a:off x="0" y="2700"/>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a:t>How to create and incorporate buttons in a web page design</a:t>
          </a:r>
          <a:endParaRPr lang="en-US" sz="2500" kern="1200"/>
        </a:p>
      </dsp:txBody>
      <dsp:txXfrm>
        <a:off x="0" y="2700"/>
        <a:ext cx="6291714" cy="920888"/>
      </dsp:txXfrm>
    </dsp:sp>
    <dsp:sp modelId="{27476043-7C8C-445C-B147-6809E1F858D6}">
      <dsp:nvSpPr>
        <dsp:cNvPr id="0" name=""/>
        <dsp:cNvSpPr/>
      </dsp:nvSpPr>
      <dsp:spPr>
        <a:xfrm>
          <a:off x="0" y="923589"/>
          <a:ext cx="6291714" cy="0"/>
        </a:xfrm>
        <a:prstGeom prst="line">
          <a:avLst/>
        </a:prstGeom>
        <a:solidFill>
          <a:schemeClr val="accent2">
            <a:hueOff val="1288723"/>
            <a:satOff val="-3699"/>
            <a:lumOff val="-5922"/>
            <a:alphaOff val="0"/>
          </a:schemeClr>
        </a:solidFill>
        <a:ln w="19050" cap="flat" cmpd="sng" algn="ctr">
          <a:solidFill>
            <a:schemeClr val="accent2">
              <a:hueOff val="1288723"/>
              <a:satOff val="-3699"/>
              <a:lumOff val="-5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9898B1-BB32-414B-94C3-3314A9BB608B}">
      <dsp:nvSpPr>
        <dsp:cNvPr id="0" name=""/>
        <dsp:cNvSpPr/>
      </dsp:nvSpPr>
      <dsp:spPr>
        <a:xfrm>
          <a:off x="0" y="923589"/>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a:t>Make a web application responsive to work on multiple devices</a:t>
          </a:r>
          <a:endParaRPr lang="en-US" sz="2500" kern="1200"/>
        </a:p>
      </dsp:txBody>
      <dsp:txXfrm>
        <a:off x="0" y="923589"/>
        <a:ext cx="6291714" cy="920888"/>
      </dsp:txXfrm>
    </dsp:sp>
    <dsp:sp modelId="{A2E04802-F9F8-4B81-93B5-173749BA223C}">
      <dsp:nvSpPr>
        <dsp:cNvPr id="0" name=""/>
        <dsp:cNvSpPr/>
      </dsp:nvSpPr>
      <dsp:spPr>
        <a:xfrm>
          <a:off x="0" y="1844478"/>
          <a:ext cx="6291714" cy="0"/>
        </a:xfrm>
        <a:prstGeom prst="line">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AE9CC3-CFE3-4BC2-97A9-BFE5C0F4651B}">
      <dsp:nvSpPr>
        <dsp:cNvPr id="0" name=""/>
        <dsp:cNvSpPr/>
      </dsp:nvSpPr>
      <dsp:spPr>
        <a:xfrm>
          <a:off x="0" y="1844478"/>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a:t>Attach a back-end to a web application for storage purposes that can be edited</a:t>
          </a:r>
          <a:endParaRPr lang="en-US" sz="2500" kern="1200"/>
        </a:p>
      </dsp:txBody>
      <dsp:txXfrm>
        <a:off x="0" y="1844478"/>
        <a:ext cx="6291714" cy="920888"/>
      </dsp:txXfrm>
    </dsp:sp>
    <dsp:sp modelId="{82126097-28F0-485B-A6E5-3AE435D4E03A}">
      <dsp:nvSpPr>
        <dsp:cNvPr id="0" name=""/>
        <dsp:cNvSpPr/>
      </dsp:nvSpPr>
      <dsp:spPr>
        <a:xfrm>
          <a:off x="0" y="2765367"/>
          <a:ext cx="6291714" cy="0"/>
        </a:xfrm>
        <a:prstGeom prst="line">
          <a:avLst/>
        </a:prstGeom>
        <a:solidFill>
          <a:schemeClr val="accent2">
            <a:hueOff val="3866169"/>
            <a:satOff val="-11096"/>
            <a:lumOff val="-17765"/>
            <a:alphaOff val="0"/>
          </a:schemeClr>
        </a:solidFill>
        <a:ln w="19050" cap="flat" cmpd="sng" algn="ctr">
          <a:solidFill>
            <a:schemeClr val="accent2">
              <a:hueOff val="3866169"/>
              <a:satOff val="-11096"/>
              <a:lumOff val="-17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2ED192-9820-4DBA-8608-3F905DE338F8}">
      <dsp:nvSpPr>
        <dsp:cNvPr id="0" name=""/>
        <dsp:cNvSpPr/>
      </dsp:nvSpPr>
      <dsp:spPr>
        <a:xfrm>
          <a:off x="0" y="2765367"/>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a:t>Use style.css to manage how the web page design looks</a:t>
          </a:r>
          <a:endParaRPr lang="en-US" sz="2500" kern="1200"/>
        </a:p>
      </dsp:txBody>
      <dsp:txXfrm>
        <a:off x="0" y="2765367"/>
        <a:ext cx="6291714" cy="920888"/>
      </dsp:txXfrm>
    </dsp:sp>
    <dsp:sp modelId="{4222B727-7039-4B8B-BC5F-734BC0CA3A15}">
      <dsp:nvSpPr>
        <dsp:cNvPr id="0" name=""/>
        <dsp:cNvSpPr/>
      </dsp:nvSpPr>
      <dsp:spPr>
        <a:xfrm>
          <a:off x="0" y="3686256"/>
          <a:ext cx="6291714" cy="0"/>
        </a:xfrm>
        <a:prstGeom prst="line">
          <a:avLst/>
        </a:prstGeom>
        <a:solidFill>
          <a:schemeClr val="accent2">
            <a:hueOff val="5154891"/>
            <a:satOff val="-14794"/>
            <a:lumOff val="-23687"/>
            <a:alphaOff val="0"/>
          </a:schemeClr>
        </a:solidFill>
        <a:ln w="19050" cap="flat" cmpd="sng" algn="ctr">
          <a:solidFill>
            <a:schemeClr val="accent2">
              <a:hueOff val="5154891"/>
              <a:satOff val="-14794"/>
              <a:lumOff val="-236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5CC457-6CEA-47DB-9733-5C273AF0081B}">
      <dsp:nvSpPr>
        <dsp:cNvPr id="0" name=""/>
        <dsp:cNvSpPr/>
      </dsp:nvSpPr>
      <dsp:spPr>
        <a:xfrm>
          <a:off x="0" y="3686256"/>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a:t>Using GitHub to share code</a:t>
          </a:r>
          <a:endParaRPr lang="en-US" sz="2500" kern="1200"/>
        </a:p>
      </dsp:txBody>
      <dsp:txXfrm>
        <a:off x="0" y="3686256"/>
        <a:ext cx="6291714" cy="920888"/>
      </dsp:txXfrm>
    </dsp:sp>
    <dsp:sp modelId="{7B3C51AA-145D-4534-BD06-A2E63837B7B0}">
      <dsp:nvSpPr>
        <dsp:cNvPr id="0" name=""/>
        <dsp:cNvSpPr/>
      </dsp:nvSpPr>
      <dsp:spPr>
        <a:xfrm>
          <a:off x="0" y="4607145"/>
          <a:ext cx="6291714"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E641B2-6C86-4CA1-B50D-6AB7FA53FE5C}">
      <dsp:nvSpPr>
        <dsp:cNvPr id="0" name=""/>
        <dsp:cNvSpPr/>
      </dsp:nvSpPr>
      <dsp:spPr>
        <a:xfrm>
          <a:off x="0" y="4607145"/>
          <a:ext cx="6291714" cy="920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kern="1200"/>
            <a:t>Use an API to add to the web application</a:t>
          </a:r>
          <a:endParaRPr lang="en-US" sz="2500" kern="1200"/>
        </a:p>
      </dsp:txBody>
      <dsp:txXfrm>
        <a:off x="0" y="4607145"/>
        <a:ext cx="6291714" cy="9208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7AE95-5927-48D0-8F2E-83E2AF9FE400}">
      <dsp:nvSpPr>
        <dsp:cNvPr id="0" name=""/>
        <dsp:cNvSpPr/>
      </dsp:nvSpPr>
      <dsp:spPr>
        <a:xfrm>
          <a:off x="853" y="21822"/>
          <a:ext cx="3457633" cy="414916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537" tIns="0" rIns="341537" bIns="330200" numCol="1" spcCol="1270" anchor="t" anchorCtr="0">
          <a:noAutofit/>
        </a:bodyPr>
        <a:lstStyle/>
        <a:p>
          <a:pPr marL="0" lvl="0" indent="0" algn="l" defTabSz="1155700">
            <a:lnSpc>
              <a:spcPct val="90000"/>
            </a:lnSpc>
            <a:spcBef>
              <a:spcPct val="0"/>
            </a:spcBef>
            <a:spcAft>
              <a:spcPct val="35000"/>
            </a:spcAft>
            <a:buNone/>
          </a:pPr>
          <a:r>
            <a:rPr lang="en-GB" sz="2600" kern="1200"/>
            <a:t>Add accounts where users could access it from anywhere</a:t>
          </a:r>
          <a:endParaRPr lang="en-US" sz="2600" kern="1200"/>
        </a:p>
      </dsp:txBody>
      <dsp:txXfrm>
        <a:off x="853" y="1681486"/>
        <a:ext cx="3457633" cy="2489496"/>
      </dsp:txXfrm>
    </dsp:sp>
    <dsp:sp modelId="{5E8F7830-309F-4D42-86C7-68E46FBCF626}">
      <dsp:nvSpPr>
        <dsp:cNvPr id="0" name=""/>
        <dsp:cNvSpPr/>
      </dsp:nvSpPr>
      <dsp:spPr>
        <a:xfrm>
          <a:off x="853" y="21822"/>
          <a:ext cx="3457633" cy="16596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1537" tIns="165100" rIns="341537"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53" y="21822"/>
        <a:ext cx="3457633" cy="1659664"/>
      </dsp:txXfrm>
    </dsp:sp>
    <dsp:sp modelId="{B5B1547A-9590-428E-B295-A8F0A3032880}">
      <dsp:nvSpPr>
        <dsp:cNvPr id="0" name=""/>
        <dsp:cNvSpPr/>
      </dsp:nvSpPr>
      <dsp:spPr>
        <a:xfrm>
          <a:off x="3735097" y="21822"/>
          <a:ext cx="3457633" cy="414916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537" tIns="0" rIns="341537" bIns="330200" numCol="1" spcCol="1270" anchor="t" anchorCtr="0">
          <a:noAutofit/>
        </a:bodyPr>
        <a:lstStyle/>
        <a:p>
          <a:pPr marL="0" lvl="0" indent="0" algn="l" defTabSz="1155700">
            <a:lnSpc>
              <a:spcPct val="90000"/>
            </a:lnSpc>
            <a:spcBef>
              <a:spcPct val="0"/>
            </a:spcBef>
            <a:spcAft>
              <a:spcPct val="35000"/>
            </a:spcAft>
            <a:buNone/>
          </a:pPr>
          <a:r>
            <a:rPr lang="en-GB" sz="2600" kern="1200"/>
            <a:t>Have access to user interactions where they can see each others recipe lists</a:t>
          </a:r>
          <a:endParaRPr lang="en-US" sz="2600" kern="1200"/>
        </a:p>
      </dsp:txBody>
      <dsp:txXfrm>
        <a:off x="3735097" y="1681486"/>
        <a:ext cx="3457633" cy="2489496"/>
      </dsp:txXfrm>
    </dsp:sp>
    <dsp:sp modelId="{E5509B86-7BC8-4F7C-AFC1-AE75F3A6BC04}">
      <dsp:nvSpPr>
        <dsp:cNvPr id="0" name=""/>
        <dsp:cNvSpPr/>
      </dsp:nvSpPr>
      <dsp:spPr>
        <a:xfrm>
          <a:off x="3735097" y="21822"/>
          <a:ext cx="3457633" cy="16596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1537" tIns="165100" rIns="341537"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735097" y="21822"/>
        <a:ext cx="3457633" cy="1659664"/>
      </dsp:txXfrm>
    </dsp:sp>
    <dsp:sp modelId="{20530857-5904-42AC-8A6E-5AA40D6A57BF}">
      <dsp:nvSpPr>
        <dsp:cNvPr id="0" name=""/>
        <dsp:cNvSpPr/>
      </dsp:nvSpPr>
      <dsp:spPr>
        <a:xfrm>
          <a:off x="7469341" y="21822"/>
          <a:ext cx="3457633" cy="414916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1537" tIns="0" rIns="341537" bIns="330200" numCol="1" spcCol="1270" anchor="t" anchorCtr="0">
          <a:noAutofit/>
        </a:bodyPr>
        <a:lstStyle/>
        <a:p>
          <a:pPr marL="0" lvl="0" indent="0" algn="l" defTabSz="1155700">
            <a:lnSpc>
              <a:spcPct val="90000"/>
            </a:lnSpc>
            <a:spcBef>
              <a:spcPct val="0"/>
            </a:spcBef>
            <a:spcAft>
              <a:spcPct val="35000"/>
            </a:spcAft>
            <a:buNone/>
          </a:pPr>
          <a:r>
            <a:rPr lang="en-GB" sz="2600" kern="1200"/>
            <a:t>Be able to add video instructions or pictures of their results</a:t>
          </a:r>
          <a:endParaRPr lang="en-US" sz="2600" kern="1200"/>
        </a:p>
      </dsp:txBody>
      <dsp:txXfrm>
        <a:off x="7469341" y="1681486"/>
        <a:ext cx="3457633" cy="2489496"/>
      </dsp:txXfrm>
    </dsp:sp>
    <dsp:sp modelId="{3E56AE15-C6BA-447A-93EB-9E262B9111F7}">
      <dsp:nvSpPr>
        <dsp:cNvPr id="0" name=""/>
        <dsp:cNvSpPr/>
      </dsp:nvSpPr>
      <dsp:spPr>
        <a:xfrm>
          <a:off x="7469341" y="21822"/>
          <a:ext cx="3457633" cy="16596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41537" tIns="165100" rIns="341537"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469341" y="21822"/>
        <a:ext cx="3457633" cy="165966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A612-48BE-2F3A-0872-8D898DD883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AEF4BAA2-7E8F-D63B-70D3-91FE407538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5DFB63C7-9F5E-52B5-8F80-03EC24204B1F}"/>
              </a:ext>
            </a:extLst>
          </p:cNvPr>
          <p:cNvSpPr>
            <a:spLocks noGrp="1"/>
          </p:cNvSpPr>
          <p:nvPr>
            <p:ph type="dt" sz="half" idx="10"/>
          </p:nvPr>
        </p:nvSpPr>
        <p:spPr/>
        <p:txBody>
          <a:bodyPr/>
          <a:lstStyle/>
          <a:p>
            <a:fld id="{4527BAA6-1CFD-4351-9CB7-7609306A4866}" type="datetimeFigureOut">
              <a:rPr lang="en-SE" smtClean="0"/>
              <a:t>2025-12-23</a:t>
            </a:fld>
            <a:endParaRPr lang="en-SE"/>
          </a:p>
        </p:txBody>
      </p:sp>
      <p:sp>
        <p:nvSpPr>
          <p:cNvPr id="5" name="Footer Placeholder 4">
            <a:extLst>
              <a:ext uri="{FF2B5EF4-FFF2-40B4-BE49-F238E27FC236}">
                <a16:creationId xmlns:a16="http://schemas.microsoft.com/office/drawing/2014/main" id="{A26A0C45-5CF2-44E6-FCFA-87A98949445D}"/>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E35ED298-5A1C-B034-06D2-0BD5C5D331BF}"/>
              </a:ext>
            </a:extLst>
          </p:cNvPr>
          <p:cNvSpPr>
            <a:spLocks noGrp="1"/>
          </p:cNvSpPr>
          <p:nvPr>
            <p:ph type="sldNum" sz="quarter" idx="12"/>
          </p:nvPr>
        </p:nvSpPr>
        <p:spPr/>
        <p:txBody>
          <a:bodyPr/>
          <a:lstStyle/>
          <a:p>
            <a:fld id="{EA16DFF0-B6D6-429F-A53B-1A92447B262A}" type="slidenum">
              <a:rPr lang="en-SE" smtClean="0"/>
              <a:t>‹#›</a:t>
            </a:fld>
            <a:endParaRPr lang="en-SE"/>
          </a:p>
        </p:txBody>
      </p:sp>
    </p:spTree>
    <p:extLst>
      <p:ext uri="{BB962C8B-B14F-4D97-AF65-F5344CB8AC3E}">
        <p14:creationId xmlns:p14="http://schemas.microsoft.com/office/powerpoint/2010/main" val="248269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4057C-08B0-949A-2E4E-3A61386F8527}"/>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7FE63838-62CC-2B9A-2A2D-219D7DB627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CBB8B84E-C158-3B24-46DE-BF62E30B1A66}"/>
              </a:ext>
            </a:extLst>
          </p:cNvPr>
          <p:cNvSpPr>
            <a:spLocks noGrp="1"/>
          </p:cNvSpPr>
          <p:nvPr>
            <p:ph type="dt" sz="half" idx="10"/>
          </p:nvPr>
        </p:nvSpPr>
        <p:spPr/>
        <p:txBody>
          <a:bodyPr/>
          <a:lstStyle/>
          <a:p>
            <a:fld id="{4527BAA6-1CFD-4351-9CB7-7609306A4866}" type="datetimeFigureOut">
              <a:rPr lang="en-SE" smtClean="0"/>
              <a:t>2025-12-23</a:t>
            </a:fld>
            <a:endParaRPr lang="en-SE"/>
          </a:p>
        </p:txBody>
      </p:sp>
      <p:sp>
        <p:nvSpPr>
          <p:cNvPr id="5" name="Footer Placeholder 4">
            <a:extLst>
              <a:ext uri="{FF2B5EF4-FFF2-40B4-BE49-F238E27FC236}">
                <a16:creationId xmlns:a16="http://schemas.microsoft.com/office/drawing/2014/main" id="{E41B4781-2F84-C467-BB3D-BB46FDA469F1}"/>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F2C7CEE2-D6BE-A008-A913-5338765D3AA5}"/>
              </a:ext>
            </a:extLst>
          </p:cNvPr>
          <p:cNvSpPr>
            <a:spLocks noGrp="1"/>
          </p:cNvSpPr>
          <p:nvPr>
            <p:ph type="sldNum" sz="quarter" idx="12"/>
          </p:nvPr>
        </p:nvSpPr>
        <p:spPr/>
        <p:txBody>
          <a:bodyPr/>
          <a:lstStyle/>
          <a:p>
            <a:fld id="{EA16DFF0-B6D6-429F-A53B-1A92447B262A}" type="slidenum">
              <a:rPr lang="en-SE" smtClean="0"/>
              <a:t>‹#›</a:t>
            </a:fld>
            <a:endParaRPr lang="en-SE"/>
          </a:p>
        </p:txBody>
      </p:sp>
    </p:spTree>
    <p:extLst>
      <p:ext uri="{BB962C8B-B14F-4D97-AF65-F5344CB8AC3E}">
        <p14:creationId xmlns:p14="http://schemas.microsoft.com/office/powerpoint/2010/main" val="512266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755E5C-F261-03C6-4AB7-D626D8A024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14B991E6-75CF-C125-D523-764662EA1E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8C9CA85A-4B9D-50D6-7DEF-8021F33EDAAD}"/>
              </a:ext>
            </a:extLst>
          </p:cNvPr>
          <p:cNvSpPr>
            <a:spLocks noGrp="1"/>
          </p:cNvSpPr>
          <p:nvPr>
            <p:ph type="dt" sz="half" idx="10"/>
          </p:nvPr>
        </p:nvSpPr>
        <p:spPr/>
        <p:txBody>
          <a:bodyPr/>
          <a:lstStyle/>
          <a:p>
            <a:fld id="{4527BAA6-1CFD-4351-9CB7-7609306A4866}" type="datetimeFigureOut">
              <a:rPr lang="en-SE" smtClean="0"/>
              <a:t>2025-12-23</a:t>
            </a:fld>
            <a:endParaRPr lang="en-SE"/>
          </a:p>
        </p:txBody>
      </p:sp>
      <p:sp>
        <p:nvSpPr>
          <p:cNvPr id="5" name="Footer Placeholder 4">
            <a:extLst>
              <a:ext uri="{FF2B5EF4-FFF2-40B4-BE49-F238E27FC236}">
                <a16:creationId xmlns:a16="http://schemas.microsoft.com/office/drawing/2014/main" id="{38AB22B1-9E6A-E215-953E-B1F3B789B4CD}"/>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AC1A27B8-ABD4-D31B-FEDF-9447FEC615F6}"/>
              </a:ext>
            </a:extLst>
          </p:cNvPr>
          <p:cNvSpPr>
            <a:spLocks noGrp="1"/>
          </p:cNvSpPr>
          <p:nvPr>
            <p:ph type="sldNum" sz="quarter" idx="12"/>
          </p:nvPr>
        </p:nvSpPr>
        <p:spPr/>
        <p:txBody>
          <a:bodyPr/>
          <a:lstStyle/>
          <a:p>
            <a:fld id="{EA16DFF0-B6D6-429F-A53B-1A92447B262A}" type="slidenum">
              <a:rPr lang="en-SE" smtClean="0"/>
              <a:t>‹#›</a:t>
            </a:fld>
            <a:endParaRPr lang="en-SE"/>
          </a:p>
        </p:txBody>
      </p:sp>
    </p:spTree>
    <p:extLst>
      <p:ext uri="{BB962C8B-B14F-4D97-AF65-F5344CB8AC3E}">
        <p14:creationId xmlns:p14="http://schemas.microsoft.com/office/powerpoint/2010/main" val="1216630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2328-B958-05F0-18A4-47DB90049D36}"/>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C8930C38-4A94-7838-3155-F010A89DEC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1B712C77-0A4E-1ABE-E7C7-2B093A2BC959}"/>
              </a:ext>
            </a:extLst>
          </p:cNvPr>
          <p:cNvSpPr>
            <a:spLocks noGrp="1"/>
          </p:cNvSpPr>
          <p:nvPr>
            <p:ph type="dt" sz="half" idx="10"/>
          </p:nvPr>
        </p:nvSpPr>
        <p:spPr/>
        <p:txBody>
          <a:bodyPr/>
          <a:lstStyle/>
          <a:p>
            <a:fld id="{4527BAA6-1CFD-4351-9CB7-7609306A4866}" type="datetimeFigureOut">
              <a:rPr lang="en-SE" smtClean="0"/>
              <a:t>2025-12-23</a:t>
            </a:fld>
            <a:endParaRPr lang="en-SE"/>
          </a:p>
        </p:txBody>
      </p:sp>
      <p:sp>
        <p:nvSpPr>
          <p:cNvPr id="5" name="Footer Placeholder 4">
            <a:extLst>
              <a:ext uri="{FF2B5EF4-FFF2-40B4-BE49-F238E27FC236}">
                <a16:creationId xmlns:a16="http://schemas.microsoft.com/office/drawing/2014/main" id="{92B811D1-2BD4-3405-98D3-E5C16857AB3C}"/>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A725FAA8-7F6E-53DC-7C99-56654B85156B}"/>
              </a:ext>
            </a:extLst>
          </p:cNvPr>
          <p:cNvSpPr>
            <a:spLocks noGrp="1"/>
          </p:cNvSpPr>
          <p:nvPr>
            <p:ph type="sldNum" sz="quarter" idx="12"/>
          </p:nvPr>
        </p:nvSpPr>
        <p:spPr/>
        <p:txBody>
          <a:bodyPr/>
          <a:lstStyle/>
          <a:p>
            <a:fld id="{EA16DFF0-B6D6-429F-A53B-1A92447B262A}" type="slidenum">
              <a:rPr lang="en-SE" smtClean="0"/>
              <a:t>‹#›</a:t>
            </a:fld>
            <a:endParaRPr lang="en-SE"/>
          </a:p>
        </p:txBody>
      </p:sp>
    </p:spTree>
    <p:extLst>
      <p:ext uri="{BB962C8B-B14F-4D97-AF65-F5344CB8AC3E}">
        <p14:creationId xmlns:p14="http://schemas.microsoft.com/office/powerpoint/2010/main" val="2461594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9D57D-6E19-DFB7-BB26-1B33D46A0E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5DD78AE9-4C6D-BA7B-6C49-5AB7B2ACFF2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21C1EE-28B5-BE2C-791E-E1D1AEA70A6C}"/>
              </a:ext>
            </a:extLst>
          </p:cNvPr>
          <p:cNvSpPr>
            <a:spLocks noGrp="1"/>
          </p:cNvSpPr>
          <p:nvPr>
            <p:ph type="dt" sz="half" idx="10"/>
          </p:nvPr>
        </p:nvSpPr>
        <p:spPr/>
        <p:txBody>
          <a:bodyPr/>
          <a:lstStyle/>
          <a:p>
            <a:fld id="{4527BAA6-1CFD-4351-9CB7-7609306A4866}" type="datetimeFigureOut">
              <a:rPr lang="en-SE" smtClean="0"/>
              <a:t>2025-12-23</a:t>
            </a:fld>
            <a:endParaRPr lang="en-SE"/>
          </a:p>
        </p:txBody>
      </p:sp>
      <p:sp>
        <p:nvSpPr>
          <p:cNvPr id="5" name="Footer Placeholder 4">
            <a:extLst>
              <a:ext uri="{FF2B5EF4-FFF2-40B4-BE49-F238E27FC236}">
                <a16:creationId xmlns:a16="http://schemas.microsoft.com/office/drawing/2014/main" id="{C1A954A0-CFE0-186A-8DF8-819464F0A926}"/>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E1B3476D-B005-6A6D-4521-08D0213BEA8B}"/>
              </a:ext>
            </a:extLst>
          </p:cNvPr>
          <p:cNvSpPr>
            <a:spLocks noGrp="1"/>
          </p:cNvSpPr>
          <p:nvPr>
            <p:ph type="sldNum" sz="quarter" idx="12"/>
          </p:nvPr>
        </p:nvSpPr>
        <p:spPr/>
        <p:txBody>
          <a:bodyPr/>
          <a:lstStyle/>
          <a:p>
            <a:fld id="{EA16DFF0-B6D6-429F-A53B-1A92447B262A}" type="slidenum">
              <a:rPr lang="en-SE" smtClean="0"/>
              <a:t>‹#›</a:t>
            </a:fld>
            <a:endParaRPr lang="en-SE"/>
          </a:p>
        </p:txBody>
      </p:sp>
    </p:spTree>
    <p:extLst>
      <p:ext uri="{BB962C8B-B14F-4D97-AF65-F5344CB8AC3E}">
        <p14:creationId xmlns:p14="http://schemas.microsoft.com/office/powerpoint/2010/main" val="233221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3CA9-7C40-4360-9424-C0FCD8A11F7C}"/>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E0859162-43F0-75E6-7EE0-EC9F8D4005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35F158BA-32CD-D8F4-D07E-FECF44B801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B38A05A2-DD01-9ED5-18CA-D42DA1315CA5}"/>
              </a:ext>
            </a:extLst>
          </p:cNvPr>
          <p:cNvSpPr>
            <a:spLocks noGrp="1"/>
          </p:cNvSpPr>
          <p:nvPr>
            <p:ph type="dt" sz="half" idx="10"/>
          </p:nvPr>
        </p:nvSpPr>
        <p:spPr/>
        <p:txBody>
          <a:bodyPr/>
          <a:lstStyle/>
          <a:p>
            <a:fld id="{4527BAA6-1CFD-4351-9CB7-7609306A4866}" type="datetimeFigureOut">
              <a:rPr lang="en-SE" smtClean="0"/>
              <a:t>2025-12-23</a:t>
            </a:fld>
            <a:endParaRPr lang="en-SE"/>
          </a:p>
        </p:txBody>
      </p:sp>
      <p:sp>
        <p:nvSpPr>
          <p:cNvPr id="6" name="Footer Placeholder 5">
            <a:extLst>
              <a:ext uri="{FF2B5EF4-FFF2-40B4-BE49-F238E27FC236}">
                <a16:creationId xmlns:a16="http://schemas.microsoft.com/office/drawing/2014/main" id="{809244B7-B13B-1574-5475-CF2812AD3EFE}"/>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598D45F0-D2FF-6131-3E96-E8AAB38363F6}"/>
              </a:ext>
            </a:extLst>
          </p:cNvPr>
          <p:cNvSpPr>
            <a:spLocks noGrp="1"/>
          </p:cNvSpPr>
          <p:nvPr>
            <p:ph type="sldNum" sz="quarter" idx="12"/>
          </p:nvPr>
        </p:nvSpPr>
        <p:spPr/>
        <p:txBody>
          <a:bodyPr/>
          <a:lstStyle/>
          <a:p>
            <a:fld id="{EA16DFF0-B6D6-429F-A53B-1A92447B262A}" type="slidenum">
              <a:rPr lang="en-SE" smtClean="0"/>
              <a:t>‹#›</a:t>
            </a:fld>
            <a:endParaRPr lang="en-SE"/>
          </a:p>
        </p:txBody>
      </p:sp>
    </p:spTree>
    <p:extLst>
      <p:ext uri="{BB962C8B-B14F-4D97-AF65-F5344CB8AC3E}">
        <p14:creationId xmlns:p14="http://schemas.microsoft.com/office/powerpoint/2010/main" val="1022681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12E99-932F-1E2C-2B93-2E608CD5590E}"/>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D0766D8C-40AD-3F32-F6BA-C034FB4ECC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ED0891-5520-CCD0-F50C-D38D5AB951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A444B15B-628D-DE1F-F880-48CA99A2AA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A611B7-69DD-7804-7E4C-764D2B9CD0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F6F300D3-5E05-C657-95C5-843439997202}"/>
              </a:ext>
            </a:extLst>
          </p:cNvPr>
          <p:cNvSpPr>
            <a:spLocks noGrp="1"/>
          </p:cNvSpPr>
          <p:nvPr>
            <p:ph type="dt" sz="half" idx="10"/>
          </p:nvPr>
        </p:nvSpPr>
        <p:spPr/>
        <p:txBody>
          <a:bodyPr/>
          <a:lstStyle/>
          <a:p>
            <a:fld id="{4527BAA6-1CFD-4351-9CB7-7609306A4866}" type="datetimeFigureOut">
              <a:rPr lang="en-SE" smtClean="0"/>
              <a:t>2025-12-23</a:t>
            </a:fld>
            <a:endParaRPr lang="en-SE"/>
          </a:p>
        </p:txBody>
      </p:sp>
      <p:sp>
        <p:nvSpPr>
          <p:cNvPr id="8" name="Footer Placeholder 7">
            <a:extLst>
              <a:ext uri="{FF2B5EF4-FFF2-40B4-BE49-F238E27FC236}">
                <a16:creationId xmlns:a16="http://schemas.microsoft.com/office/drawing/2014/main" id="{770D77F4-17BF-F1DB-1AA2-F2561044E343}"/>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B43DE86A-23BC-2FF2-0ED7-5F1B08190B2B}"/>
              </a:ext>
            </a:extLst>
          </p:cNvPr>
          <p:cNvSpPr>
            <a:spLocks noGrp="1"/>
          </p:cNvSpPr>
          <p:nvPr>
            <p:ph type="sldNum" sz="quarter" idx="12"/>
          </p:nvPr>
        </p:nvSpPr>
        <p:spPr/>
        <p:txBody>
          <a:bodyPr/>
          <a:lstStyle/>
          <a:p>
            <a:fld id="{EA16DFF0-B6D6-429F-A53B-1A92447B262A}" type="slidenum">
              <a:rPr lang="en-SE" smtClean="0"/>
              <a:t>‹#›</a:t>
            </a:fld>
            <a:endParaRPr lang="en-SE"/>
          </a:p>
        </p:txBody>
      </p:sp>
    </p:spTree>
    <p:extLst>
      <p:ext uri="{BB962C8B-B14F-4D97-AF65-F5344CB8AC3E}">
        <p14:creationId xmlns:p14="http://schemas.microsoft.com/office/powerpoint/2010/main" val="3808538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4F71-D1C6-8D24-9E03-04705392F391}"/>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42671B63-8E62-D409-F30B-88FD52CE7310}"/>
              </a:ext>
            </a:extLst>
          </p:cNvPr>
          <p:cNvSpPr>
            <a:spLocks noGrp="1"/>
          </p:cNvSpPr>
          <p:nvPr>
            <p:ph type="dt" sz="half" idx="10"/>
          </p:nvPr>
        </p:nvSpPr>
        <p:spPr/>
        <p:txBody>
          <a:bodyPr/>
          <a:lstStyle/>
          <a:p>
            <a:fld id="{4527BAA6-1CFD-4351-9CB7-7609306A4866}" type="datetimeFigureOut">
              <a:rPr lang="en-SE" smtClean="0"/>
              <a:t>2025-12-23</a:t>
            </a:fld>
            <a:endParaRPr lang="en-SE"/>
          </a:p>
        </p:txBody>
      </p:sp>
      <p:sp>
        <p:nvSpPr>
          <p:cNvPr id="4" name="Footer Placeholder 3">
            <a:extLst>
              <a:ext uri="{FF2B5EF4-FFF2-40B4-BE49-F238E27FC236}">
                <a16:creationId xmlns:a16="http://schemas.microsoft.com/office/drawing/2014/main" id="{9E4E23B6-339F-F200-F58D-AE81EE686B5F}"/>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567DC2F1-9F02-9C52-730B-4B6FDB7BAF42}"/>
              </a:ext>
            </a:extLst>
          </p:cNvPr>
          <p:cNvSpPr>
            <a:spLocks noGrp="1"/>
          </p:cNvSpPr>
          <p:nvPr>
            <p:ph type="sldNum" sz="quarter" idx="12"/>
          </p:nvPr>
        </p:nvSpPr>
        <p:spPr/>
        <p:txBody>
          <a:bodyPr/>
          <a:lstStyle/>
          <a:p>
            <a:fld id="{EA16DFF0-B6D6-429F-A53B-1A92447B262A}" type="slidenum">
              <a:rPr lang="en-SE" smtClean="0"/>
              <a:t>‹#›</a:t>
            </a:fld>
            <a:endParaRPr lang="en-SE"/>
          </a:p>
        </p:txBody>
      </p:sp>
    </p:spTree>
    <p:extLst>
      <p:ext uri="{BB962C8B-B14F-4D97-AF65-F5344CB8AC3E}">
        <p14:creationId xmlns:p14="http://schemas.microsoft.com/office/powerpoint/2010/main" val="3406038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2E21DD-363B-EBB4-4C16-D3A34CF3D8E2}"/>
              </a:ext>
            </a:extLst>
          </p:cNvPr>
          <p:cNvSpPr>
            <a:spLocks noGrp="1"/>
          </p:cNvSpPr>
          <p:nvPr>
            <p:ph type="dt" sz="half" idx="10"/>
          </p:nvPr>
        </p:nvSpPr>
        <p:spPr/>
        <p:txBody>
          <a:bodyPr/>
          <a:lstStyle/>
          <a:p>
            <a:fld id="{4527BAA6-1CFD-4351-9CB7-7609306A4866}" type="datetimeFigureOut">
              <a:rPr lang="en-SE" smtClean="0"/>
              <a:t>2025-12-23</a:t>
            </a:fld>
            <a:endParaRPr lang="en-SE"/>
          </a:p>
        </p:txBody>
      </p:sp>
      <p:sp>
        <p:nvSpPr>
          <p:cNvPr id="3" name="Footer Placeholder 2">
            <a:extLst>
              <a:ext uri="{FF2B5EF4-FFF2-40B4-BE49-F238E27FC236}">
                <a16:creationId xmlns:a16="http://schemas.microsoft.com/office/drawing/2014/main" id="{65D4EFDA-FFD9-0364-D5F5-84D6B839E68C}"/>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AA1C0C4F-1D5D-3041-004F-14BFF76D1268}"/>
              </a:ext>
            </a:extLst>
          </p:cNvPr>
          <p:cNvSpPr>
            <a:spLocks noGrp="1"/>
          </p:cNvSpPr>
          <p:nvPr>
            <p:ph type="sldNum" sz="quarter" idx="12"/>
          </p:nvPr>
        </p:nvSpPr>
        <p:spPr/>
        <p:txBody>
          <a:bodyPr/>
          <a:lstStyle/>
          <a:p>
            <a:fld id="{EA16DFF0-B6D6-429F-A53B-1A92447B262A}" type="slidenum">
              <a:rPr lang="en-SE" smtClean="0"/>
              <a:t>‹#›</a:t>
            </a:fld>
            <a:endParaRPr lang="en-SE"/>
          </a:p>
        </p:txBody>
      </p:sp>
    </p:spTree>
    <p:extLst>
      <p:ext uri="{BB962C8B-B14F-4D97-AF65-F5344CB8AC3E}">
        <p14:creationId xmlns:p14="http://schemas.microsoft.com/office/powerpoint/2010/main" val="430062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52241-8561-B238-7510-994DEB04F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0A48D42C-4673-C20D-98BF-1C80C162FF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0A71F78E-461D-CD26-D86B-9BBA555C1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E63D11-926C-E4F7-8577-FC08D7882DDF}"/>
              </a:ext>
            </a:extLst>
          </p:cNvPr>
          <p:cNvSpPr>
            <a:spLocks noGrp="1"/>
          </p:cNvSpPr>
          <p:nvPr>
            <p:ph type="dt" sz="half" idx="10"/>
          </p:nvPr>
        </p:nvSpPr>
        <p:spPr/>
        <p:txBody>
          <a:bodyPr/>
          <a:lstStyle/>
          <a:p>
            <a:fld id="{4527BAA6-1CFD-4351-9CB7-7609306A4866}" type="datetimeFigureOut">
              <a:rPr lang="en-SE" smtClean="0"/>
              <a:t>2025-12-23</a:t>
            </a:fld>
            <a:endParaRPr lang="en-SE"/>
          </a:p>
        </p:txBody>
      </p:sp>
      <p:sp>
        <p:nvSpPr>
          <p:cNvPr id="6" name="Footer Placeholder 5">
            <a:extLst>
              <a:ext uri="{FF2B5EF4-FFF2-40B4-BE49-F238E27FC236}">
                <a16:creationId xmlns:a16="http://schemas.microsoft.com/office/drawing/2014/main" id="{7F97C90A-35AE-C9B1-261C-220B3C97EA3A}"/>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B39806EE-A4D3-C4EE-1CF6-0490516E9C0A}"/>
              </a:ext>
            </a:extLst>
          </p:cNvPr>
          <p:cNvSpPr>
            <a:spLocks noGrp="1"/>
          </p:cNvSpPr>
          <p:nvPr>
            <p:ph type="sldNum" sz="quarter" idx="12"/>
          </p:nvPr>
        </p:nvSpPr>
        <p:spPr/>
        <p:txBody>
          <a:bodyPr/>
          <a:lstStyle/>
          <a:p>
            <a:fld id="{EA16DFF0-B6D6-429F-A53B-1A92447B262A}" type="slidenum">
              <a:rPr lang="en-SE" smtClean="0"/>
              <a:t>‹#›</a:t>
            </a:fld>
            <a:endParaRPr lang="en-SE"/>
          </a:p>
        </p:txBody>
      </p:sp>
    </p:spTree>
    <p:extLst>
      <p:ext uri="{BB962C8B-B14F-4D97-AF65-F5344CB8AC3E}">
        <p14:creationId xmlns:p14="http://schemas.microsoft.com/office/powerpoint/2010/main" val="1548901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E1EA-6A03-91EB-EBBA-BC77591E2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1DA3B6AA-0F8D-B61C-1404-DB92987FBE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4C8E93B9-4CC0-9D3F-4454-D9FF220A99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4F561A-9780-1B2E-0D3C-EA225B31EB08}"/>
              </a:ext>
            </a:extLst>
          </p:cNvPr>
          <p:cNvSpPr>
            <a:spLocks noGrp="1"/>
          </p:cNvSpPr>
          <p:nvPr>
            <p:ph type="dt" sz="half" idx="10"/>
          </p:nvPr>
        </p:nvSpPr>
        <p:spPr/>
        <p:txBody>
          <a:bodyPr/>
          <a:lstStyle/>
          <a:p>
            <a:fld id="{4527BAA6-1CFD-4351-9CB7-7609306A4866}" type="datetimeFigureOut">
              <a:rPr lang="en-SE" smtClean="0"/>
              <a:t>2025-12-23</a:t>
            </a:fld>
            <a:endParaRPr lang="en-SE"/>
          </a:p>
        </p:txBody>
      </p:sp>
      <p:sp>
        <p:nvSpPr>
          <p:cNvPr id="6" name="Footer Placeholder 5">
            <a:extLst>
              <a:ext uri="{FF2B5EF4-FFF2-40B4-BE49-F238E27FC236}">
                <a16:creationId xmlns:a16="http://schemas.microsoft.com/office/drawing/2014/main" id="{2B96BCC4-3E63-5F29-1D6A-E25E0B45950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9DA838FD-5D1F-93B4-DA3A-0A8ED0B2CC48}"/>
              </a:ext>
            </a:extLst>
          </p:cNvPr>
          <p:cNvSpPr>
            <a:spLocks noGrp="1"/>
          </p:cNvSpPr>
          <p:nvPr>
            <p:ph type="sldNum" sz="quarter" idx="12"/>
          </p:nvPr>
        </p:nvSpPr>
        <p:spPr/>
        <p:txBody>
          <a:bodyPr/>
          <a:lstStyle/>
          <a:p>
            <a:fld id="{EA16DFF0-B6D6-429F-A53B-1A92447B262A}" type="slidenum">
              <a:rPr lang="en-SE" smtClean="0"/>
              <a:t>‹#›</a:t>
            </a:fld>
            <a:endParaRPr lang="en-SE"/>
          </a:p>
        </p:txBody>
      </p:sp>
    </p:spTree>
    <p:extLst>
      <p:ext uri="{BB962C8B-B14F-4D97-AF65-F5344CB8AC3E}">
        <p14:creationId xmlns:p14="http://schemas.microsoft.com/office/powerpoint/2010/main" val="1814361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D769CC-16D1-8CAB-2681-F0CAB4E2EA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296D48FD-1473-3D75-E342-D8BE98A78A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59D74348-79AC-3FBF-BB8F-8B67DA9280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527BAA6-1CFD-4351-9CB7-7609306A4866}" type="datetimeFigureOut">
              <a:rPr lang="en-SE" smtClean="0"/>
              <a:t>2025-12-23</a:t>
            </a:fld>
            <a:endParaRPr lang="en-SE"/>
          </a:p>
        </p:txBody>
      </p:sp>
      <p:sp>
        <p:nvSpPr>
          <p:cNvPr id="5" name="Footer Placeholder 4">
            <a:extLst>
              <a:ext uri="{FF2B5EF4-FFF2-40B4-BE49-F238E27FC236}">
                <a16:creationId xmlns:a16="http://schemas.microsoft.com/office/drawing/2014/main" id="{F05C2268-9D6D-EFD1-D13B-3CEE0C449A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E"/>
          </a:p>
        </p:txBody>
      </p:sp>
      <p:sp>
        <p:nvSpPr>
          <p:cNvPr id="6" name="Slide Number Placeholder 5">
            <a:extLst>
              <a:ext uri="{FF2B5EF4-FFF2-40B4-BE49-F238E27FC236}">
                <a16:creationId xmlns:a16="http://schemas.microsoft.com/office/drawing/2014/main" id="{9C9EE40D-152D-AC33-1AFC-C745AF0DCA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A16DFF0-B6D6-429F-A53B-1A92447B262A}" type="slidenum">
              <a:rPr lang="en-SE" smtClean="0"/>
              <a:t>‹#›</a:t>
            </a:fld>
            <a:endParaRPr lang="en-SE"/>
          </a:p>
        </p:txBody>
      </p:sp>
    </p:spTree>
    <p:extLst>
      <p:ext uri="{BB962C8B-B14F-4D97-AF65-F5344CB8AC3E}">
        <p14:creationId xmlns:p14="http://schemas.microsoft.com/office/powerpoint/2010/main" val="3518774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bayleykryzanowski/Baking_Recipes_App"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owdered doughnuts with stuffing">
            <a:extLst>
              <a:ext uri="{FF2B5EF4-FFF2-40B4-BE49-F238E27FC236}">
                <a16:creationId xmlns:a16="http://schemas.microsoft.com/office/drawing/2014/main" id="{85FA1DF4-35C6-DA55-1CC5-6B901CB736C9}"/>
              </a:ext>
            </a:extLst>
          </p:cNvPr>
          <p:cNvPicPr>
            <a:picLocks noChangeAspect="1"/>
          </p:cNvPicPr>
          <p:nvPr/>
        </p:nvPicPr>
        <p:blipFill>
          <a:blip r:embed="rId2">
            <a:alphaModFix amt="40000"/>
          </a:blip>
          <a:srcRect t="9757" b="5974"/>
          <a:stretch>
            <a:fill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1F189D2D-9517-2F84-904A-BCD2DC7D2739}"/>
              </a:ext>
            </a:extLst>
          </p:cNvPr>
          <p:cNvSpPr>
            <a:spLocks noGrp="1"/>
          </p:cNvSpPr>
          <p:nvPr>
            <p:ph type="ctrTitle"/>
          </p:nvPr>
        </p:nvSpPr>
        <p:spPr>
          <a:xfrm>
            <a:off x="841249" y="941832"/>
            <a:ext cx="10506456" cy="2057400"/>
          </a:xfrm>
        </p:spPr>
        <p:txBody>
          <a:bodyPr vert="horz" lIns="91440" tIns="45720" rIns="91440" bIns="45720" rtlCol="0" anchor="b">
            <a:normAutofit/>
          </a:bodyPr>
          <a:lstStyle/>
          <a:p>
            <a:pPr algn="l"/>
            <a:r>
              <a:rPr lang="en-US" sz="5000">
                <a:solidFill>
                  <a:schemeClr val="bg1"/>
                </a:solidFill>
              </a:rPr>
              <a:t>Bayley’s Favourite Baking Recipes</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5D87D4AA-6CFA-40FE-94EB-BD78C4CCD02C}"/>
              </a:ext>
            </a:extLst>
          </p:cNvPr>
          <p:cNvSpPr>
            <a:spLocks noGrp="1"/>
          </p:cNvSpPr>
          <p:nvPr>
            <p:ph type="subTitle" idx="1"/>
          </p:nvPr>
        </p:nvSpPr>
        <p:spPr>
          <a:xfrm>
            <a:off x="841248" y="3502152"/>
            <a:ext cx="10506456" cy="2670048"/>
          </a:xfrm>
        </p:spPr>
        <p:txBody>
          <a:bodyPr vert="horz" lIns="91440" tIns="45720" rIns="91440" bIns="45720" rtlCol="0">
            <a:normAutofit/>
          </a:bodyPr>
          <a:lstStyle/>
          <a:p>
            <a:pPr indent="-228600" algn="l">
              <a:buFont typeface="Arial" panose="020B0604020202020204" pitchFamily="34" charset="0"/>
              <a:buChar char="•"/>
            </a:pPr>
            <a:r>
              <a:rPr lang="en-US" sz="1400" dirty="0">
                <a:solidFill>
                  <a:schemeClr val="bg1"/>
                </a:solidFill>
              </a:rPr>
              <a:t>Name: Bayley Kryzanowski</a:t>
            </a:r>
          </a:p>
          <a:p>
            <a:pPr indent="-228600" algn="l">
              <a:buFont typeface="Arial" panose="020B0604020202020204" pitchFamily="34" charset="0"/>
              <a:buChar char="•"/>
            </a:pPr>
            <a:r>
              <a:rPr lang="en-US" sz="1400" dirty="0">
                <a:solidFill>
                  <a:schemeClr val="bg1"/>
                </a:solidFill>
              </a:rPr>
              <a:t>Matriculation Number: 9218772</a:t>
            </a:r>
          </a:p>
          <a:p>
            <a:pPr indent="-228600" algn="l">
              <a:buFont typeface="Arial" panose="020B0604020202020204" pitchFamily="34" charset="0"/>
              <a:buChar char="•"/>
            </a:pPr>
            <a:r>
              <a:rPr lang="en-US" sz="1400" dirty="0">
                <a:solidFill>
                  <a:schemeClr val="bg1"/>
                </a:solidFill>
              </a:rPr>
              <a:t>Course: Project: Java and Web Development</a:t>
            </a:r>
          </a:p>
          <a:p>
            <a:pPr indent="-228600" algn="l">
              <a:buFont typeface="Arial" panose="020B0604020202020204" pitchFamily="34" charset="0"/>
              <a:buChar char="•"/>
            </a:pPr>
            <a:r>
              <a:rPr lang="en-US" sz="1400" dirty="0">
                <a:solidFill>
                  <a:schemeClr val="bg1"/>
                </a:solidFill>
              </a:rPr>
              <a:t>Course Number: DLBCSPJWD01</a:t>
            </a:r>
          </a:p>
          <a:p>
            <a:pPr indent="-228600" algn="l">
              <a:buFont typeface="Arial" panose="020B0604020202020204" pitchFamily="34" charset="0"/>
              <a:buChar char="•"/>
            </a:pPr>
            <a:r>
              <a:rPr lang="en-US" sz="1400" dirty="0">
                <a:solidFill>
                  <a:schemeClr val="bg1"/>
                </a:solidFill>
              </a:rPr>
              <a:t>Phase 3: Finalization Phase</a:t>
            </a:r>
          </a:p>
          <a:p>
            <a:pPr indent="-228600" algn="l">
              <a:buFont typeface="Arial" panose="020B0604020202020204" pitchFamily="34" charset="0"/>
              <a:buChar char="•"/>
            </a:pPr>
            <a:r>
              <a:rPr lang="en-US" sz="1400" dirty="0">
                <a:solidFill>
                  <a:schemeClr val="bg1"/>
                </a:solidFill>
              </a:rPr>
              <a:t>Tutor: Christian Remfert</a:t>
            </a:r>
          </a:p>
          <a:p>
            <a:pPr indent="-228600" algn="l">
              <a:buFont typeface="Arial" panose="020B0604020202020204" pitchFamily="34" charset="0"/>
              <a:buChar char="•"/>
            </a:pPr>
            <a:r>
              <a:rPr lang="en-US" sz="1400" dirty="0">
                <a:solidFill>
                  <a:schemeClr val="bg1"/>
                </a:solidFill>
              </a:rPr>
              <a:t>Date: December 23, 2025</a:t>
            </a:r>
          </a:p>
          <a:p>
            <a:pPr indent="-228600" algn="l">
              <a:buFont typeface="Arial" panose="020B0604020202020204" pitchFamily="34" charset="0"/>
              <a:buChar char="•"/>
            </a:pPr>
            <a:r>
              <a:rPr lang="en-US" sz="1400" dirty="0">
                <a:solidFill>
                  <a:schemeClr val="bg1"/>
                </a:solidFill>
              </a:rPr>
              <a:t>GitHub link: </a:t>
            </a:r>
            <a:r>
              <a:rPr lang="en-US" sz="1400" dirty="0" err="1">
                <a:solidFill>
                  <a:schemeClr val="bg1"/>
                </a:solidFill>
                <a:hlinkClick r:id="rId3"/>
              </a:rPr>
              <a:t>bayleykryzanowski</a:t>
            </a:r>
            <a:r>
              <a:rPr lang="en-US" sz="1400" dirty="0">
                <a:solidFill>
                  <a:schemeClr val="bg1"/>
                </a:solidFill>
                <a:hlinkClick r:id="rId3"/>
              </a:rPr>
              <a:t>/</a:t>
            </a:r>
            <a:r>
              <a:rPr lang="en-US" sz="1400" dirty="0" err="1">
                <a:solidFill>
                  <a:schemeClr val="bg1"/>
                </a:solidFill>
                <a:hlinkClick r:id="rId3"/>
              </a:rPr>
              <a:t>Baking_Recipes_App</a:t>
            </a:r>
            <a:endParaRPr lang="en-US" sz="1400" dirty="0">
              <a:solidFill>
                <a:schemeClr val="bg1"/>
              </a:solidFill>
            </a:endParaRPr>
          </a:p>
        </p:txBody>
      </p:sp>
    </p:spTree>
    <p:extLst>
      <p:ext uri="{BB962C8B-B14F-4D97-AF65-F5344CB8AC3E}">
        <p14:creationId xmlns:p14="http://schemas.microsoft.com/office/powerpoint/2010/main" val="3967458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73FF7-F9F4-7A1F-9B71-8BE2E784080F}"/>
              </a:ext>
            </a:extLst>
          </p:cNvPr>
          <p:cNvSpPr>
            <a:spLocks noGrp="1"/>
          </p:cNvSpPr>
          <p:nvPr>
            <p:ph type="title"/>
          </p:nvPr>
        </p:nvSpPr>
        <p:spPr/>
        <p:txBody>
          <a:bodyPr/>
          <a:lstStyle/>
          <a:p>
            <a:pPr algn="ctr"/>
            <a:r>
              <a:rPr lang="en-GB" dirty="0"/>
              <a:t>Edit/Delete/Share/Heart</a:t>
            </a:r>
            <a:endParaRPr lang="en-SE" dirty="0"/>
          </a:p>
        </p:txBody>
      </p:sp>
      <p:pic>
        <p:nvPicPr>
          <p:cNvPr id="5" name="Content Placeholder 4" descr="A screenshot of a phone&#10;&#10;AI-generated content may be incorrect.">
            <a:extLst>
              <a:ext uri="{FF2B5EF4-FFF2-40B4-BE49-F238E27FC236}">
                <a16:creationId xmlns:a16="http://schemas.microsoft.com/office/drawing/2014/main" id="{538F7F58-A748-D1D3-968D-279D0BDBFEF1}"/>
              </a:ext>
            </a:extLst>
          </p:cNvPr>
          <p:cNvPicPr>
            <a:picLocks noGrp="1" noChangeAspect="1"/>
          </p:cNvPicPr>
          <p:nvPr>
            <p:ph idx="1"/>
          </p:nvPr>
        </p:nvPicPr>
        <p:blipFill>
          <a:blip r:embed="rId2"/>
          <a:stretch>
            <a:fillRect/>
          </a:stretch>
        </p:blipFill>
        <p:spPr>
          <a:xfrm>
            <a:off x="359487" y="1962150"/>
            <a:ext cx="6823527" cy="4351338"/>
          </a:xfrm>
          <a:prstGeom prst="rect">
            <a:avLst/>
          </a:prstGeom>
        </p:spPr>
      </p:pic>
      <p:sp>
        <p:nvSpPr>
          <p:cNvPr id="6" name="TextBox 5">
            <a:extLst>
              <a:ext uri="{FF2B5EF4-FFF2-40B4-BE49-F238E27FC236}">
                <a16:creationId xmlns:a16="http://schemas.microsoft.com/office/drawing/2014/main" id="{D4ECA94D-6E3C-6187-9D6D-711B10440A04}"/>
              </a:ext>
            </a:extLst>
          </p:cNvPr>
          <p:cNvSpPr txBox="1"/>
          <p:nvPr/>
        </p:nvSpPr>
        <p:spPr>
          <a:xfrm>
            <a:off x="6096000" y="4218642"/>
            <a:ext cx="861391" cy="923330"/>
          </a:xfrm>
          <a:prstGeom prst="rect">
            <a:avLst/>
          </a:prstGeom>
          <a:noFill/>
        </p:spPr>
        <p:txBody>
          <a:bodyPr wrap="square" rtlCol="0">
            <a:spAutoFit/>
          </a:bodyPr>
          <a:lstStyle/>
          <a:p>
            <a:r>
              <a:rPr lang="en-GB" dirty="0"/>
              <a:t>Delete recipe button</a:t>
            </a:r>
            <a:endParaRPr lang="en-SE" dirty="0"/>
          </a:p>
        </p:txBody>
      </p:sp>
      <p:sp>
        <p:nvSpPr>
          <p:cNvPr id="7" name="TextBox 6">
            <a:extLst>
              <a:ext uri="{FF2B5EF4-FFF2-40B4-BE49-F238E27FC236}">
                <a16:creationId xmlns:a16="http://schemas.microsoft.com/office/drawing/2014/main" id="{1C984913-4B89-9C6C-660D-17E124A976C9}"/>
              </a:ext>
            </a:extLst>
          </p:cNvPr>
          <p:cNvSpPr txBox="1"/>
          <p:nvPr/>
        </p:nvSpPr>
        <p:spPr>
          <a:xfrm>
            <a:off x="2800350" y="5150773"/>
            <a:ext cx="1385888" cy="1477328"/>
          </a:xfrm>
          <a:prstGeom prst="rect">
            <a:avLst/>
          </a:prstGeom>
          <a:noFill/>
        </p:spPr>
        <p:txBody>
          <a:bodyPr wrap="square" rtlCol="0">
            <a:spAutoFit/>
          </a:bodyPr>
          <a:lstStyle/>
          <a:p>
            <a:r>
              <a:rPr lang="en-GB" dirty="0"/>
              <a:t>Heart! For saving as a favourite and moving to top of list</a:t>
            </a:r>
            <a:endParaRPr lang="en-SE" dirty="0"/>
          </a:p>
        </p:txBody>
      </p:sp>
      <p:sp>
        <p:nvSpPr>
          <p:cNvPr id="8" name="TextBox 7">
            <a:extLst>
              <a:ext uri="{FF2B5EF4-FFF2-40B4-BE49-F238E27FC236}">
                <a16:creationId xmlns:a16="http://schemas.microsoft.com/office/drawing/2014/main" id="{10B5B56F-2F7C-126A-338E-E38CDF01734A}"/>
              </a:ext>
            </a:extLst>
          </p:cNvPr>
          <p:cNvSpPr txBox="1"/>
          <p:nvPr/>
        </p:nvSpPr>
        <p:spPr>
          <a:xfrm>
            <a:off x="3207544" y="4279106"/>
            <a:ext cx="1564481" cy="923330"/>
          </a:xfrm>
          <a:prstGeom prst="rect">
            <a:avLst/>
          </a:prstGeom>
          <a:noFill/>
        </p:spPr>
        <p:txBody>
          <a:bodyPr wrap="square" rtlCol="0">
            <a:spAutoFit/>
          </a:bodyPr>
          <a:lstStyle/>
          <a:p>
            <a:r>
              <a:rPr lang="en-GB" dirty="0"/>
              <a:t>Share the recipe over email!</a:t>
            </a:r>
            <a:endParaRPr lang="en-SE" dirty="0"/>
          </a:p>
        </p:txBody>
      </p:sp>
      <p:sp>
        <p:nvSpPr>
          <p:cNvPr id="9" name="TextBox 8">
            <a:extLst>
              <a:ext uri="{FF2B5EF4-FFF2-40B4-BE49-F238E27FC236}">
                <a16:creationId xmlns:a16="http://schemas.microsoft.com/office/drawing/2014/main" id="{4B8FB2C9-83BC-EAEF-45F8-EB99F132A46E}"/>
              </a:ext>
            </a:extLst>
          </p:cNvPr>
          <p:cNvSpPr txBox="1"/>
          <p:nvPr/>
        </p:nvSpPr>
        <p:spPr>
          <a:xfrm>
            <a:off x="4772026" y="4529138"/>
            <a:ext cx="1075704" cy="1477328"/>
          </a:xfrm>
          <a:prstGeom prst="rect">
            <a:avLst/>
          </a:prstGeom>
          <a:noFill/>
        </p:spPr>
        <p:txBody>
          <a:bodyPr wrap="square" rtlCol="0">
            <a:spAutoFit/>
          </a:bodyPr>
          <a:lstStyle/>
          <a:p>
            <a:r>
              <a:rPr lang="en-GB" dirty="0"/>
              <a:t>Change </a:t>
            </a:r>
            <a:r>
              <a:rPr lang="en-GB" dirty="0" err="1"/>
              <a:t>needed?Edit</a:t>
            </a:r>
            <a:r>
              <a:rPr lang="en-GB" dirty="0"/>
              <a:t> the recipe card!</a:t>
            </a:r>
            <a:endParaRPr lang="en-SE" dirty="0"/>
          </a:p>
        </p:txBody>
      </p:sp>
      <p:sp>
        <p:nvSpPr>
          <p:cNvPr id="10" name="TextBox 9">
            <a:extLst>
              <a:ext uri="{FF2B5EF4-FFF2-40B4-BE49-F238E27FC236}">
                <a16:creationId xmlns:a16="http://schemas.microsoft.com/office/drawing/2014/main" id="{E27D8532-F4A4-5D7A-D7BF-C9E1E1F12804}"/>
              </a:ext>
            </a:extLst>
          </p:cNvPr>
          <p:cNvSpPr txBox="1"/>
          <p:nvPr/>
        </p:nvSpPr>
        <p:spPr>
          <a:xfrm>
            <a:off x="7696200" y="3429000"/>
            <a:ext cx="3757613" cy="646331"/>
          </a:xfrm>
          <a:prstGeom prst="rect">
            <a:avLst/>
          </a:prstGeom>
          <a:noFill/>
        </p:spPr>
        <p:txBody>
          <a:bodyPr wrap="square" rtlCol="0">
            <a:spAutoFit/>
          </a:bodyPr>
          <a:lstStyle/>
          <a:p>
            <a:r>
              <a:rPr lang="en-GB" dirty="0"/>
              <a:t>Coded buttons to help improve the user experience! </a:t>
            </a:r>
            <a:endParaRPr lang="en-SE" dirty="0"/>
          </a:p>
        </p:txBody>
      </p:sp>
    </p:spTree>
    <p:extLst>
      <p:ext uri="{BB962C8B-B14F-4D97-AF65-F5344CB8AC3E}">
        <p14:creationId xmlns:p14="http://schemas.microsoft.com/office/powerpoint/2010/main" val="809672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820B5-C0F4-A1C6-4F04-2204270DD7E4}"/>
              </a:ext>
            </a:extLst>
          </p:cNvPr>
          <p:cNvSpPr>
            <a:spLocks noGrp="1"/>
          </p:cNvSpPr>
          <p:nvPr>
            <p:ph type="title"/>
          </p:nvPr>
        </p:nvSpPr>
        <p:spPr>
          <a:xfrm>
            <a:off x="876693" y="741391"/>
            <a:ext cx="3712559" cy="1616203"/>
          </a:xfrm>
        </p:spPr>
        <p:txBody>
          <a:bodyPr vert="horz" lIns="91440" tIns="45720" rIns="91440" bIns="45720" rtlCol="0" anchor="b">
            <a:normAutofit/>
          </a:bodyPr>
          <a:lstStyle/>
          <a:p>
            <a:r>
              <a:rPr lang="en-US" sz="3200" kern="1200">
                <a:latin typeface="+mj-lt"/>
                <a:ea typeface="+mj-ea"/>
                <a:cs typeface="+mj-cs"/>
              </a:rPr>
              <a:t>Test Case:</a:t>
            </a:r>
            <a:br>
              <a:rPr lang="en-US" sz="3200" kern="1200">
                <a:latin typeface="+mj-lt"/>
                <a:ea typeface="+mj-ea"/>
                <a:cs typeface="+mj-cs"/>
              </a:rPr>
            </a:br>
            <a:r>
              <a:rPr lang="en-US" sz="3200" kern="1200">
                <a:latin typeface="+mj-lt"/>
                <a:ea typeface="+mj-ea"/>
                <a:cs typeface="+mj-cs"/>
              </a:rPr>
              <a:t>Edit Button</a:t>
            </a:r>
          </a:p>
        </p:txBody>
      </p:sp>
      <p:sp>
        <p:nvSpPr>
          <p:cNvPr id="4" name="Content Placeholder 3">
            <a:extLst>
              <a:ext uri="{FF2B5EF4-FFF2-40B4-BE49-F238E27FC236}">
                <a16:creationId xmlns:a16="http://schemas.microsoft.com/office/drawing/2014/main" id="{DFEA690E-EDAC-CC2D-1A8A-FC0636900819}"/>
              </a:ext>
            </a:extLst>
          </p:cNvPr>
          <p:cNvSpPr>
            <a:spLocks noGrp="1"/>
          </p:cNvSpPr>
          <p:nvPr>
            <p:ph idx="1"/>
          </p:nvPr>
        </p:nvSpPr>
        <p:spPr>
          <a:xfrm>
            <a:off x="876693" y="2533476"/>
            <a:ext cx="3655050" cy="3447832"/>
          </a:xfrm>
        </p:spPr>
        <p:txBody>
          <a:bodyPr vert="horz" lIns="91440" tIns="45720" rIns="91440" bIns="45720" rtlCol="0" anchor="t">
            <a:normAutofit/>
          </a:bodyPr>
          <a:lstStyle/>
          <a:p>
            <a:pPr>
              <a:spcAft>
                <a:spcPts val="600"/>
              </a:spcAft>
            </a:pPr>
            <a:r>
              <a:rPr lang="en-US" sz="2000"/>
              <a:t>When a user clicks “edit” the form should be auto-filled with the information saved on the server and be changeable for the user. </a:t>
            </a:r>
          </a:p>
          <a:p>
            <a:pPr>
              <a:spcAft>
                <a:spcPts val="600"/>
              </a:spcAft>
            </a:pPr>
            <a:r>
              <a:rPr lang="en-US" sz="2000"/>
              <a:t>When they click “save recipe” the updated information will appear on the new recipe card.</a:t>
            </a:r>
          </a:p>
        </p:txBody>
      </p:sp>
      <p:pic>
        <p:nvPicPr>
          <p:cNvPr id="14" name="Picture 13" descr="A screenshot of a recipe&#10;&#10;AI-generated content may be incorrect.">
            <a:extLst>
              <a:ext uri="{FF2B5EF4-FFF2-40B4-BE49-F238E27FC236}">
                <a16:creationId xmlns:a16="http://schemas.microsoft.com/office/drawing/2014/main" id="{9C0AB1F6-EDDB-6160-3628-39DEC5A09F99}"/>
              </a:ext>
            </a:extLst>
          </p:cNvPr>
          <p:cNvPicPr>
            <a:picLocks noChangeAspect="1"/>
          </p:cNvPicPr>
          <p:nvPr/>
        </p:nvPicPr>
        <p:blipFill>
          <a:blip r:embed="rId2"/>
          <a:stretch>
            <a:fillRect/>
          </a:stretch>
        </p:blipFill>
        <p:spPr>
          <a:xfrm>
            <a:off x="5249776" y="886117"/>
            <a:ext cx="2889565" cy="2376668"/>
          </a:xfrm>
          <a:prstGeom prst="rect">
            <a:avLst/>
          </a:prstGeom>
        </p:spPr>
      </p:pic>
      <p:pic>
        <p:nvPicPr>
          <p:cNvPr id="18" name="Picture 17" descr="A screenshot of a recipe&#10;&#10;AI-generated content may be incorrect.">
            <a:extLst>
              <a:ext uri="{FF2B5EF4-FFF2-40B4-BE49-F238E27FC236}">
                <a16:creationId xmlns:a16="http://schemas.microsoft.com/office/drawing/2014/main" id="{B7A2E85A-332D-F591-B83E-FC7A6E926F25}"/>
              </a:ext>
            </a:extLst>
          </p:cNvPr>
          <p:cNvPicPr>
            <a:picLocks noChangeAspect="1"/>
          </p:cNvPicPr>
          <p:nvPr/>
        </p:nvPicPr>
        <p:blipFill>
          <a:blip r:embed="rId3"/>
          <a:stretch>
            <a:fillRect/>
          </a:stretch>
        </p:blipFill>
        <p:spPr>
          <a:xfrm>
            <a:off x="8409435" y="886117"/>
            <a:ext cx="2898376" cy="2376668"/>
          </a:xfrm>
          <a:prstGeom prst="rect">
            <a:avLst/>
          </a:prstGeom>
        </p:spPr>
      </p:pic>
      <p:pic>
        <p:nvPicPr>
          <p:cNvPr id="10" name="Picture 9" descr="A screenshot of a recipe&#10;&#10;AI-generated content may be incorrect.">
            <a:extLst>
              <a:ext uri="{FF2B5EF4-FFF2-40B4-BE49-F238E27FC236}">
                <a16:creationId xmlns:a16="http://schemas.microsoft.com/office/drawing/2014/main" id="{61A4DE55-7BEA-79F7-C866-2A3048E26E9F}"/>
              </a:ext>
            </a:extLst>
          </p:cNvPr>
          <p:cNvPicPr>
            <a:picLocks noChangeAspect="1"/>
          </p:cNvPicPr>
          <p:nvPr/>
        </p:nvPicPr>
        <p:blipFill>
          <a:blip r:embed="rId4"/>
          <a:stretch>
            <a:fillRect/>
          </a:stretch>
        </p:blipFill>
        <p:spPr>
          <a:xfrm>
            <a:off x="5399668" y="3533273"/>
            <a:ext cx="2739673" cy="2376667"/>
          </a:xfrm>
          <a:prstGeom prst="rect">
            <a:avLst/>
          </a:prstGeom>
        </p:spPr>
      </p:pic>
      <p:pic>
        <p:nvPicPr>
          <p:cNvPr id="21" name="Picture 20" descr="A screenshot of a recipe&#10;&#10;AI-generated content may be incorrect.">
            <a:extLst>
              <a:ext uri="{FF2B5EF4-FFF2-40B4-BE49-F238E27FC236}">
                <a16:creationId xmlns:a16="http://schemas.microsoft.com/office/drawing/2014/main" id="{23A5C856-CDBD-6B84-7C43-58D8FC1DBA19}"/>
              </a:ext>
            </a:extLst>
          </p:cNvPr>
          <p:cNvPicPr>
            <a:picLocks noChangeAspect="1"/>
          </p:cNvPicPr>
          <p:nvPr/>
        </p:nvPicPr>
        <p:blipFill>
          <a:blip r:embed="rId5"/>
          <a:stretch>
            <a:fillRect/>
          </a:stretch>
        </p:blipFill>
        <p:spPr>
          <a:xfrm>
            <a:off x="8409830" y="3533273"/>
            <a:ext cx="2598396" cy="2390525"/>
          </a:xfrm>
          <a:prstGeom prst="rect">
            <a:avLst/>
          </a:prstGeom>
        </p:spPr>
      </p:pic>
      <p:grpSp>
        <p:nvGrpSpPr>
          <p:cNvPr id="37" name="Group 36">
            <a:extLst>
              <a:ext uri="{FF2B5EF4-FFF2-40B4-BE49-F238E27FC236}">
                <a16:creationId xmlns:a16="http://schemas.microsoft.com/office/drawing/2014/main" id="{32CC9F2B-E219-AF55-BBE8-372B5AC60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38" name="Rectangle 37">
              <a:extLst>
                <a:ext uri="{FF2B5EF4-FFF2-40B4-BE49-F238E27FC236}">
                  <a16:creationId xmlns:a16="http://schemas.microsoft.com/office/drawing/2014/main" id="{E456E449-1EFC-16B5-CB11-7E6A8BBBC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E734DB8-CD27-D04F-74D4-3AC47BA0B3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521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C5EB-A3BA-D585-42C8-3AFC8832A96E}"/>
              </a:ext>
            </a:extLst>
          </p:cNvPr>
          <p:cNvSpPr>
            <a:spLocks noGrp="1"/>
          </p:cNvSpPr>
          <p:nvPr>
            <p:ph type="title"/>
          </p:nvPr>
        </p:nvSpPr>
        <p:spPr/>
        <p:txBody>
          <a:bodyPr/>
          <a:lstStyle/>
          <a:p>
            <a:r>
              <a:rPr lang="en-GB" dirty="0"/>
              <a:t>Test Case: Delete Recipe</a:t>
            </a:r>
            <a:endParaRPr lang="en-SE" dirty="0"/>
          </a:p>
        </p:txBody>
      </p:sp>
      <p:pic>
        <p:nvPicPr>
          <p:cNvPr id="5" name="Content Placeholder 4" descr="A screenshot of a computer&#10;&#10;AI-generated content may be incorrect.">
            <a:extLst>
              <a:ext uri="{FF2B5EF4-FFF2-40B4-BE49-F238E27FC236}">
                <a16:creationId xmlns:a16="http://schemas.microsoft.com/office/drawing/2014/main" id="{2BF4D67C-34EA-C49D-ECED-6974C6A7ECE1}"/>
              </a:ext>
            </a:extLst>
          </p:cNvPr>
          <p:cNvPicPr>
            <a:picLocks noGrp="1" noChangeAspect="1"/>
          </p:cNvPicPr>
          <p:nvPr>
            <p:ph idx="1"/>
          </p:nvPr>
        </p:nvPicPr>
        <p:blipFill>
          <a:blip r:embed="rId2"/>
          <a:stretch>
            <a:fillRect/>
          </a:stretch>
        </p:blipFill>
        <p:spPr>
          <a:xfrm>
            <a:off x="4734614" y="3686996"/>
            <a:ext cx="2844825" cy="1867179"/>
          </a:xfrm>
          <a:prstGeom prst="rect">
            <a:avLst/>
          </a:prstGeom>
        </p:spPr>
      </p:pic>
      <p:pic>
        <p:nvPicPr>
          <p:cNvPr id="7" name="Picture 6" descr="A pink rectangle with red text&#10;&#10;AI-generated content may be incorrect.">
            <a:extLst>
              <a:ext uri="{FF2B5EF4-FFF2-40B4-BE49-F238E27FC236}">
                <a16:creationId xmlns:a16="http://schemas.microsoft.com/office/drawing/2014/main" id="{05C9AB48-EC21-D617-9335-D34CBA761F38}"/>
              </a:ext>
            </a:extLst>
          </p:cNvPr>
          <p:cNvPicPr>
            <a:picLocks noChangeAspect="1"/>
          </p:cNvPicPr>
          <p:nvPr/>
        </p:nvPicPr>
        <p:blipFill>
          <a:blip r:embed="rId3"/>
          <a:stretch>
            <a:fillRect/>
          </a:stretch>
        </p:blipFill>
        <p:spPr>
          <a:xfrm>
            <a:off x="5062530" y="2847971"/>
            <a:ext cx="2066940" cy="581029"/>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C3FEA1AC-8B49-1939-B235-5677380EA1E2}"/>
              </a:ext>
            </a:extLst>
          </p:cNvPr>
          <p:cNvPicPr>
            <a:picLocks noChangeAspect="1"/>
          </p:cNvPicPr>
          <p:nvPr/>
        </p:nvPicPr>
        <p:blipFill>
          <a:blip r:embed="rId4"/>
          <a:stretch>
            <a:fillRect/>
          </a:stretch>
        </p:blipFill>
        <p:spPr>
          <a:xfrm>
            <a:off x="0" y="2409608"/>
            <a:ext cx="4734614" cy="2693538"/>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65E4EC90-AF26-CE0A-FB9D-9EDE97548FDC}"/>
              </a:ext>
            </a:extLst>
          </p:cNvPr>
          <p:cNvPicPr>
            <a:picLocks noChangeAspect="1"/>
          </p:cNvPicPr>
          <p:nvPr/>
        </p:nvPicPr>
        <p:blipFill>
          <a:blip r:embed="rId5"/>
          <a:stretch>
            <a:fillRect/>
          </a:stretch>
        </p:blipFill>
        <p:spPr>
          <a:xfrm>
            <a:off x="7719574" y="2409608"/>
            <a:ext cx="4240198" cy="2693538"/>
          </a:xfrm>
          <a:prstGeom prst="rect">
            <a:avLst/>
          </a:prstGeom>
        </p:spPr>
      </p:pic>
      <p:sp>
        <p:nvSpPr>
          <p:cNvPr id="12" name="TextBox 11">
            <a:extLst>
              <a:ext uri="{FF2B5EF4-FFF2-40B4-BE49-F238E27FC236}">
                <a16:creationId xmlns:a16="http://schemas.microsoft.com/office/drawing/2014/main" id="{FA1168EA-1213-E04A-4424-4D5148F31E91}"/>
              </a:ext>
            </a:extLst>
          </p:cNvPr>
          <p:cNvSpPr txBox="1"/>
          <p:nvPr/>
        </p:nvSpPr>
        <p:spPr>
          <a:xfrm>
            <a:off x="682171" y="5369509"/>
            <a:ext cx="3004457" cy="369332"/>
          </a:xfrm>
          <a:prstGeom prst="rect">
            <a:avLst/>
          </a:prstGeom>
          <a:noFill/>
        </p:spPr>
        <p:txBody>
          <a:bodyPr wrap="square" rtlCol="0">
            <a:spAutoFit/>
          </a:bodyPr>
          <a:lstStyle/>
          <a:p>
            <a:r>
              <a:rPr lang="en-GB" dirty="0"/>
              <a:t>Before:</a:t>
            </a:r>
            <a:endParaRPr lang="en-SE" dirty="0"/>
          </a:p>
        </p:txBody>
      </p:sp>
      <p:sp>
        <p:nvSpPr>
          <p:cNvPr id="13" name="TextBox 12">
            <a:extLst>
              <a:ext uri="{FF2B5EF4-FFF2-40B4-BE49-F238E27FC236}">
                <a16:creationId xmlns:a16="http://schemas.microsoft.com/office/drawing/2014/main" id="{62135907-8B00-4F99-79CF-DAF1A4B8D275}"/>
              </a:ext>
            </a:extLst>
          </p:cNvPr>
          <p:cNvSpPr txBox="1"/>
          <p:nvPr/>
        </p:nvSpPr>
        <p:spPr>
          <a:xfrm>
            <a:off x="8342887" y="5369509"/>
            <a:ext cx="2993571" cy="369332"/>
          </a:xfrm>
          <a:prstGeom prst="rect">
            <a:avLst/>
          </a:prstGeom>
          <a:noFill/>
        </p:spPr>
        <p:txBody>
          <a:bodyPr wrap="square" rtlCol="0">
            <a:spAutoFit/>
          </a:bodyPr>
          <a:lstStyle/>
          <a:p>
            <a:r>
              <a:rPr lang="en-GB" dirty="0"/>
              <a:t>After:</a:t>
            </a:r>
            <a:endParaRPr lang="en-SE" dirty="0"/>
          </a:p>
        </p:txBody>
      </p:sp>
    </p:spTree>
    <p:extLst>
      <p:ext uri="{BB962C8B-B14F-4D97-AF65-F5344CB8AC3E}">
        <p14:creationId xmlns:p14="http://schemas.microsoft.com/office/powerpoint/2010/main" val="3315645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D5318F-51FE-72E5-DEBE-839824E8C150}"/>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4600" u="sng" dirty="0"/>
              <a:t>Responsiveness iPhone 14 Pro vs iPad Pro</a:t>
            </a:r>
          </a:p>
        </p:txBody>
      </p:sp>
      <p:pic>
        <p:nvPicPr>
          <p:cNvPr id="5" name="Content Placeholder 4" descr="A screenshot of a computer&#10;&#10;AI-generated content may be incorrect.">
            <a:extLst>
              <a:ext uri="{FF2B5EF4-FFF2-40B4-BE49-F238E27FC236}">
                <a16:creationId xmlns:a16="http://schemas.microsoft.com/office/drawing/2014/main" id="{52728E81-980D-A869-0E42-317AE13D433B}"/>
              </a:ext>
            </a:extLst>
          </p:cNvPr>
          <p:cNvPicPr>
            <a:picLocks noGrp="1" noChangeAspect="1"/>
          </p:cNvPicPr>
          <p:nvPr>
            <p:ph idx="1"/>
          </p:nvPr>
        </p:nvPicPr>
        <p:blipFill>
          <a:blip r:embed="rId2"/>
          <a:stretch>
            <a:fillRect/>
          </a:stretch>
        </p:blipFill>
        <p:spPr>
          <a:xfrm>
            <a:off x="913984" y="320040"/>
            <a:ext cx="4426528" cy="3895344"/>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39E73471-2833-7FCF-8279-9DED081428AF}"/>
              </a:ext>
            </a:extLst>
          </p:cNvPr>
          <p:cNvPicPr>
            <a:picLocks noChangeAspect="1"/>
          </p:cNvPicPr>
          <p:nvPr/>
        </p:nvPicPr>
        <p:blipFill>
          <a:blip r:embed="rId3"/>
          <a:stretch>
            <a:fillRect/>
          </a:stretch>
        </p:blipFill>
        <p:spPr>
          <a:xfrm>
            <a:off x="6835793" y="320040"/>
            <a:ext cx="4451822" cy="3895344"/>
          </a:xfrm>
          <a:prstGeom prst="rect">
            <a:avLst/>
          </a:prstGeom>
        </p:spPr>
      </p:pic>
      <p:sp>
        <p:nvSpPr>
          <p:cNvPr id="4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sX0" fmla="*/ 0 w 3291840"/>
              <a:gd name="csY0" fmla="*/ 0 h 18288"/>
              <a:gd name="csX1" fmla="*/ 658368 w 3291840"/>
              <a:gd name="csY1" fmla="*/ 0 h 18288"/>
              <a:gd name="csX2" fmla="*/ 1283818 w 3291840"/>
              <a:gd name="csY2" fmla="*/ 0 h 18288"/>
              <a:gd name="csX3" fmla="*/ 1909267 w 3291840"/>
              <a:gd name="csY3" fmla="*/ 0 h 18288"/>
              <a:gd name="csX4" fmla="*/ 2633472 w 3291840"/>
              <a:gd name="csY4" fmla="*/ 0 h 18288"/>
              <a:gd name="csX5" fmla="*/ 3291840 w 3291840"/>
              <a:gd name="csY5" fmla="*/ 0 h 18288"/>
              <a:gd name="csX6" fmla="*/ 3291840 w 3291840"/>
              <a:gd name="csY6" fmla="*/ 18288 h 18288"/>
              <a:gd name="csX7" fmla="*/ 2633472 w 3291840"/>
              <a:gd name="csY7" fmla="*/ 18288 h 18288"/>
              <a:gd name="csX8" fmla="*/ 2073859 w 3291840"/>
              <a:gd name="csY8" fmla="*/ 18288 h 18288"/>
              <a:gd name="csX9" fmla="*/ 1448410 w 3291840"/>
              <a:gd name="csY9" fmla="*/ 18288 h 18288"/>
              <a:gd name="csX10" fmla="*/ 822960 w 3291840"/>
              <a:gd name="csY10" fmla="*/ 18288 h 18288"/>
              <a:gd name="csX11" fmla="*/ 0 w 3291840"/>
              <a:gd name="csY11" fmla="*/ 18288 h 18288"/>
              <a:gd name="csX12" fmla="*/ 0 w 329184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000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252F14-1A87-838D-962F-DE0F7D239339}"/>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Changes from Phase 1</a:t>
            </a:r>
          </a:p>
        </p:txBody>
      </p:sp>
      <p:sp>
        <p:nvSpPr>
          <p:cNvPr id="1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gital balance scale using circles">
            <a:extLst>
              <a:ext uri="{FF2B5EF4-FFF2-40B4-BE49-F238E27FC236}">
                <a16:creationId xmlns:a16="http://schemas.microsoft.com/office/drawing/2014/main" id="{7B825D24-683A-1B5A-3221-C86303DFB589}"/>
              </a:ext>
            </a:extLst>
          </p:cNvPr>
          <p:cNvPicPr>
            <a:picLocks noChangeAspect="1"/>
          </p:cNvPicPr>
          <p:nvPr/>
        </p:nvPicPr>
        <p:blipFill>
          <a:blip r:embed="rId2"/>
          <a:srcRect l="20967" r="18350"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170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9EAA59-8FF7-E838-3FBE-1EAB91F728B7}"/>
              </a:ext>
            </a:extLst>
          </p:cNvPr>
          <p:cNvSpPr>
            <a:spLocks noGrp="1"/>
          </p:cNvSpPr>
          <p:nvPr>
            <p:ph type="title"/>
          </p:nvPr>
        </p:nvSpPr>
        <p:spPr>
          <a:xfrm>
            <a:off x="645065" y="1463040"/>
            <a:ext cx="3796306" cy="2690949"/>
          </a:xfrm>
        </p:spPr>
        <p:txBody>
          <a:bodyPr anchor="t">
            <a:normAutofit/>
          </a:bodyPr>
          <a:lstStyle/>
          <a:p>
            <a:r>
              <a:rPr lang="en-GB" sz="4800"/>
              <a:t>Addition of Buttons</a:t>
            </a:r>
            <a:endParaRPr lang="en-SE" sz="4800"/>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3" name="Rectangle 1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D5E3E0-105C-D180-E333-DD34A2BB760B}"/>
              </a:ext>
            </a:extLst>
          </p:cNvPr>
          <p:cNvSpPr>
            <a:spLocks noGrp="1"/>
          </p:cNvSpPr>
          <p:nvPr>
            <p:ph idx="1"/>
          </p:nvPr>
        </p:nvSpPr>
        <p:spPr>
          <a:xfrm>
            <a:off x="5656218" y="1463039"/>
            <a:ext cx="5542387" cy="4300447"/>
          </a:xfrm>
        </p:spPr>
        <p:txBody>
          <a:bodyPr anchor="t">
            <a:normAutofit/>
          </a:bodyPr>
          <a:lstStyle/>
          <a:p>
            <a:r>
              <a:rPr lang="en-GB" sz="2200"/>
              <a:t>When I created the base html and started to change the style of the web application, it seemed to be missing something. I added the buttons(edit/delete/share/favourite) on the recipe cards to help with user interface and organization!</a:t>
            </a:r>
            <a:endParaRPr lang="en-SE" sz="2200"/>
          </a:p>
        </p:txBody>
      </p:sp>
    </p:spTree>
    <p:extLst>
      <p:ext uri="{BB962C8B-B14F-4D97-AF65-F5344CB8AC3E}">
        <p14:creationId xmlns:p14="http://schemas.microsoft.com/office/powerpoint/2010/main" val="3465930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43507-D068-DABA-4E50-F1F8CCF8007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Screen Cast</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P2 (Updated)</a:t>
            </a:r>
          </a:p>
        </p:txBody>
      </p:sp>
      <p:pic>
        <p:nvPicPr>
          <p:cNvPr id="3" name="Recording #3">
            <a:hlinkClick r:id="" action="ppaction://media"/>
            <a:extLst>
              <a:ext uri="{FF2B5EF4-FFF2-40B4-BE49-F238E27FC236}">
                <a16:creationId xmlns:a16="http://schemas.microsoft.com/office/drawing/2014/main" id="{7010D838-C6C6-F53D-DB04-C6E86DDEFCF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724400" y="2473325"/>
            <a:ext cx="6289675" cy="3703638"/>
          </a:xfrm>
        </p:spPr>
      </p:pic>
    </p:spTree>
    <p:extLst>
      <p:ext uri="{BB962C8B-B14F-4D97-AF65-F5344CB8AC3E}">
        <p14:creationId xmlns:p14="http://schemas.microsoft.com/office/powerpoint/2010/main" val="33211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1B2A14E-CE0A-FAC2-04E4-87C7F533BEB4}"/>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kern="1200" dirty="0">
                <a:solidFill>
                  <a:srgbClr val="FFFFFF"/>
                </a:solidFill>
                <a:latin typeface="+mj-lt"/>
                <a:ea typeface="+mj-ea"/>
                <a:cs typeface="+mj-cs"/>
              </a:rPr>
              <a:t>Phase 3: Finalization</a:t>
            </a: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398247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1DF141-C9CC-F47A-66C8-CCFD0996FAB2}"/>
              </a:ext>
            </a:extLst>
          </p:cNvPr>
          <p:cNvSpPr>
            <a:spLocks noGrp="1"/>
          </p:cNvSpPr>
          <p:nvPr>
            <p:ph type="title"/>
          </p:nvPr>
        </p:nvSpPr>
        <p:spPr>
          <a:xfrm>
            <a:off x="761800" y="762001"/>
            <a:ext cx="5334197" cy="1708242"/>
          </a:xfrm>
        </p:spPr>
        <p:txBody>
          <a:bodyPr anchor="ctr">
            <a:normAutofit/>
          </a:bodyPr>
          <a:lstStyle/>
          <a:p>
            <a:r>
              <a:rPr lang="en-GB" sz="4000"/>
              <a:t>Backend Addition</a:t>
            </a:r>
            <a:endParaRPr lang="en-SE" sz="4000"/>
          </a:p>
        </p:txBody>
      </p:sp>
      <p:sp>
        <p:nvSpPr>
          <p:cNvPr id="3" name="Content Placeholder 2">
            <a:extLst>
              <a:ext uri="{FF2B5EF4-FFF2-40B4-BE49-F238E27FC236}">
                <a16:creationId xmlns:a16="http://schemas.microsoft.com/office/drawing/2014/main" id="{0E13F656-FBC4-D180-B384-D59D1A45B91D}"/>
              </a:ext>
            </a:extLst>
          </p:cNvPr>
          <p:cNvSpPr>
            <a:spLocks noGrp="1"/>
          </p:cNvSpPr>
          <p:nvPr>
            <p:ph idx="1"/>
          </p:nvPr>
        </p:nvSpPr>
        <p:spPr>
          <a:xfrm>
            <a:off x="761800" y="2470244"/>
            <a:ext cx="5334197" cy="3769835"/>
          </a:xfrm>
        </p:spPr>
        <p:txBody>
          <a:bodyPr anchor="ctr">
            <a:normAutofit/>
          </a:bodyPr>
          <a:lstStyle/>
          <a:p>
            <a:r>
              <a:rPr lang="en-GB" sz="2000"/>
              <a:t>Phase 2 feedback was that I was not fulfilling the requirements for the back-end so I had to make a lot of changes in order to make sure this application was meeting more than just the design goals. This included the use of Node.js and implementing more communication between the code itself to be able to save and store recipes in a local server. </a:t>
            </a:r>
            <a:endParaRPr lang="en-SE" sz="2000"/>
          </a:p>
        </p:txBody>
      </p:sp>
      <p:pic>
        <p:nvPicPr>
          <p:cNvPr id="5" name="Picture 4" descr="Top view of cubes connected with black lines">
            <a:extLst>
              <a:ext uri="{FF2B5EF4-FFF2-40B4-BE49-F238E27FC236}">
                <a16:creationId xmlns:a16="http://schemas.microsoft.com/office/drawing/2014/main" id="{B24596B5-58E2-E408-3280-9F6CCB346AA6}"/>
              </a:ext>
            </a:extLst>
          </p:cNvPr>
          <p:cNvPicPr>
            <a:picLocks noChangeAspect="1"/>
          </p:cNvPicPr>
          <p:nvPr/>
        </p:nvPicPr>
        <p:blipFill>
          <a:blip r:embed="rId2"/>
          <a:srcRect l="25840" r="15916" b="-1"/>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414574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D2262-29E5-C9DE-F0AC-FE3EAE034968}"/>
              </a:ext>
            </a:extLst>
          </p:cNvPr>
          <p:cNvSpPr>
            <a:spLocks noGrp="1"/>
          </p:cNvSpPr>
          <p:nvPr>
            <p:ph type="title"/>
          </p:nvPr>
        </p:nvSpPr>
        <p:spPr>
          <a:xfrm>
            <a:off x="761803" y="350196"/>
            <a:ext cx="4646904" cy="1624520"/>
          </a:xfrm>
        </p:spPr>
        <p:txBody>
          <a:bodyPr anchor="ctr">
            <a:normAutofit/>
          </a:bodyPr>
          <a:lstStyle/>
          <a:p>
            <a:r>
              <a:rPr lang="en-GB" sz="4000"/>
              <a:t>Tip of the Day</a:t>
            </a:r>
            <a:endParaRPr lang="en-SE" sz="4000"/>
          </a:p>
        </p:txBody>
      </p:sp>
      <p:sp>
        <p:nvSpPr>
          <p:cNvPr id="3" name="Content Placeholder 2">
            <a:extLst>
              <a:ext uri="{FF2B5EF4-FFF2-40B4-BE49-F238E27FC236}">
                <a16:creationId xmlns:a16="http://schemas.microsoft.com/office/drawing/2014/main" id="{57D7458E-A8F3-CC76-33CA-BD39771E131C}"/>
              </a:ext>
            </a:extLst>
          </p:cNvPr>
          <p:cNvSpPr>
            <a:spLocks noGrp="1"/>
          </p:cNvSpPr>
          <p:nvPr>
            <p:ph idx="1"/>
          </p:nvPr>
        </p:nvSpPr>
        <p:spPr>
          <a:xfrm>
            <a:off x="761802" y="2743200"/>
            <a:ext cx="4646905" cy="3613149"/>
          </a:xfrm>
        </p:spPr>
        <p:txBody>
          <a:bodyPr anchor="ctr">
            <a:normAutofit/>
          </a:bodyPr>
          <a:lstStyle/>
          <a:p>
            <a:r>
              <a:rPr lang="en-GB" sz="2000"/>
              <a:t>Fun little addition for the requirement of outside API generation on the web app using a free source to not require any sign up for third party sources.</a:t>
            </a:r>
            <a:endParaRPr lang="en-SE" sz="2000"/>
          </a:p>
        </p:txBody>
      </p:sp>
      <p:pic>
        <p:nvPicPr>
          <p:cNvPr id="5" name="Picture 4" descr="A wall covered with sticky notes.">
            <a:extLst>
              <a:ext uri="{FF2B5EF4-FFF2-40B4-BE49-F238E27FC236}">
                <a16:creationId xmlns:a16="http://schemas.microsoft.com/office/drawing/2014/main" id="{901DD664-B6A2-1B51-2F62-1A89777EB1C8}"/>
              </a:ext>
            </a:extLst>
          </p:cNvPr>
          <p:cNvPicPr>
            <a:picLocks noChangeAspect="1"/>
          </p:cNvPicPr>
          <p:nvPr/>
        </p:nvPicPr>
        <p:blipFill>
          <a:blip r:embed="rId2"/>
          <a:srcRect l="20358" r="24469" b="-1"/>
          <a:stretch>
            <a:fillRect/>
          </a:stretch>
        </p:blipFill>
        <p:spPr>
          <a:xfrm>
            <a:off x="6096000" y="1"/>
            <a:ext cx="6102825" cy="6858000"/>
          </a:xfrm>
          <a:prstGeom prst="rect">
            <a:avLst/>
          </a:prstGeom>
        </p:spPr>
      </p:pic>
    </p:spTree>
    <p:extLst>
      <p:ext uri="{BB962C8B-B14F-4D97-AF65-F5344CB8AC3E}">
        <p14:creationId xmlns:p14="http://schemas.microsoft.com/office/powerpoint/2010/main" val="1407414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8938E-6E97-EBED-7073-5D0A9A1FB06C}"/>
              </a:ext>
            </a:extLst>
          </p:cNvPr>
          <p:cNvSpPr>
            <a:spLocks noGrp="1"/>
          </p:cNvSpPr>
          <p:nvPr>
            <p:ph type="title"/>
          </p:nvPr>
        </p:nvSpPr>
        <p:spPr>
          <a:xfrm>
            <a:off x="640080" y="325369"/>
            <a:ext cx="4368602" cy="1956841"/>
          </a:xfrm>
        </p:spPr>
        <p:txBody>
          <a:bodyPr anchor="b">
            <a:normAutofit/>
          </a:bodyPr>
          <a:lstStyle/>
          <a:p>
            <a:r>
              <a:rPr lang="en-GB" sz="4200"/>
              <a:t>Application Purpose and Concept</a:t>
            </a:r>
            <a:endParaRPr lang="en-SE" sz="4200"/>
          </a:p>
        </p:txBody>
      </p:sp>
      <p:sp>
        <p:nvSpPr>
          <p:cNvPr id="3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33BE52-552A-D57D-2C4E-EC96229F111C}"/>
              </a:ext>
            </a:extLst>
          </p:cNvPr>
          <p:cNvSpPr>
            <a:spLocks noGrp="1"/>
          </p:cNvSpPr>
          <p:nvPr>
            <p:ph idx="1"/>
          </p:nvPr>
        </p:nvSpPr>
        <p:spPr>
          <a:xfrm>
            <a:off x="640080" y="2872899"/>
            <a:ext cx="4243589" cy="3320668"/>
          </a:xfrm>
        </p:spPr>
        <p:txBody>
          <a:bodyPr>
            <a:normAutofit/>
          </a:bodyPr>
          <a:lstStyle/>
          <a:p>
            <a:r>
              <a:rPr lang="en-GB" sz="2200"/>
              <a:t>Name for Application: Bayley’s Favourite Baking Recipes</a:t>
            </a:r>
          </a:p>
          <a:p>
            <a:r>
              <a:rPr lang="en-GB" sz="2200"/>
              <a:t>Purpose: Organize and store a personal, reliable, digital database for some of the best baking ideas at home. Be able to store, organize and easily retrieve favourite recipes. Can be edited for personal cooking notes and family recipes. </a:t>
            </a:r>
          </a:p>
          <a:p>
            <a:endParaRPr lang="en-SE" sz="2200"/>
          </a:p>
        </p:txBody>
      </p:sp>
      <p:pic>
        <p:nvPicPr>
          <p:cNvPr id="24" name="Picture 23" descr="Top view of a wooden fork and spoon at the edge of a white notebook">
            <a:extLst>
              <a:ext uri="{FF2B5EF4-FFF2-40B4-BE49-F238E27FC236}">
                <a16:creationId xmlns:a16="http://schemas.microsoft.com/office/drawing/2014/main" id="{7D30DEDC-3F3C-99B4-2128-DFB6814EAA13}"/>
              </a:ext>
            </a:extLst>
          </p:cNvPr>
          <p:cNvPicPr>
            <a:picLocks noChangeAspect="1"/>
          </p:cNvPicPr>
          <p:nvPr/>
        </p:nvPicPr>
        <p:blipFill>
          <a:blip r:embed="rId2"/>
          <a:srcRect l="14267" r="14267"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82630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B2826D-6740-C314-C132-7A99BFDF19E5}"/>
              </a:ext>
            </a:extLst>
          </p:cNvPr>
          <p:cNvSpPr>
            <a:spLocks noGrp="1"/>
          </p:cNvSpPr>
          <p:nvPr>
            <p:ph type="title"/>
          </p:nvPr>
        </p:nvSpPr>
        <p:spPr>
          <a:xfrm>
            <a:off x="871442" y="685800"/>
            <a:ext cx="4353116" cy="1474666"/>
          </a:xfrm>
        </p:spPr>
        <p:txBody>
          <a:bodyPr anchor="b">
            <a:normAutofit/>
          </a:bodyPr>
          <a:lstStyle/>
          <a:p>
            <a:pPr algn="ctr"/>
            <a:r>
              <a:rPr lang="en-GB" sz="3200">
                <a:solidFill>
                  <a:srgbClr val="595959"/>
                </a:solidFill>
              </a:rPr>
              <a:t>Updating Share Button Test Case:</a:t>
            </a:r>
            <a:endParaRPr lang="en-SE" sz="3200">
              <a:solidFill>
                <a:srgbClr val="595959"/>
              </a:solidFill>
            </a:endParaRPr>
          </a:p>
        </p:txBody>
      </p:sp>
      <p:sp>
        <p:nvSpPr>
          <p:cNvPr id="3" name="Content Placeholder 2">
            <a:extLst>
              <a:ext uri="{FF2B5EF4-FFF2-40B4-BE49-F238E27FC236}">
                <a16:creationId xmlns:a16="http://schemas.microsoft.com/office/drawing/2014/main" id="{FECD1902-35E3-9466-F1A3-3AB2DEABD64F}"/>
              </a:ext>
            </a:extLst>
          </p:cNvPr>
          <p:cNvSpPr>
            <a:spLocks noGrp="1"/>
          </p:cNvSpPr>
          <p:nvPr>
            <p:ph idx="1"/>
          </p:nvPr>
        </p:nvSpPr>
        <p:spPr>
          <a:xfrm>
            <a:off x="871442" y="2447337"/>
            <a:ext cx="4353116" cy="3770434"/>
          </a:xfrm>
        </p:spPr>
        <p:txBody>
          <a:bodyPr anchor="t">
            <a:normAutofit/>
          </a:bodyPr>
          <a:lstStyle/>
          <a:p>
            <a:r>
              <a:rPr lang="en-GB" sz="2000" dirty="0">
                <a:solidFill>
                  <a:srgbClr val="595959"/>
                </a:solidFill>
              </a:rPr>
              <a:t>I did not like how it automatically tried to use the computer’s default email browser, as I myself do not use it so I changed the functionality of the share button to include other options. When the user clicks “share” they now get this window.</a:t>
            </a:r>
            <a:endParaRPr lang="en-SE" sz="2000" dirty="0">
              <a:solidFill>
                <a:srgbClr val="595959"/>
              </a:solidFill>
            </a:endParaRPr>
          </a:p>
        </p:txBody>
      </p:sp>
      <p:pic>
        <p:nvPicPr>
          <p:cNvPr id="5" name="Picture 4" descr="A screenshot of a computer&#10;&#10;AI-generated content may be incorrect.">
            <a:extLst>
              <a:ext uri="{FF2B5EF4-FFF2-40B4-BE49-F238E27FC236}">
                <a16:creationId xmlns:a16="http://schemas.microsoft.com/office/drawing/2014/main" id="{16CAEBDE-5DEE-6E24-98BC-20522E023A2A}"/>
              </a:ext>
            </a:extLst>
          </p:cNvPr>
          <p:cNvPicPr>
            <a:picLocks noChangeAspect="1"/>
          </p:cNvPicPr>
          <p:nvPr/>
        </p:nvPicPr>
        <p:blipFill>
          <a:blip r:embed="rId2"/>
          <a:stretch>
            <a:fillRect/>
          </a:stretch>
        </p:blipFill>
        <p:spPr>
          <a:xfrm>
            <a:off x="6781801" y="1143202"/>
            <a:ext cx="4797056" cy="4617166"/>
          </a:xfrm>
          <a:prstGeom prst="rect">
            <a:avLst/>
          </a:prstGeom>
        </p:spPr>
      </p:pic>
    </p:spTree>
    <p:extLst>
      <p:ext uri="{BB962C8B-B14F-4D97-AF65-F5344CB8AC3E}">
        <p14:creationId xmlns:p14="http://schemas.microsoft.com/office/powerpoint/2010/main" val="2186563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5567E5-693A-D8D8-7180-9EBE30166E59}"/>
              </a:ext>
            </a:extLst>
          </p:cNvPr>
          <p:cNvSpPr>
            <a:spLocks noGrp="1"/>
          </p:cNvSpPr>
          <p:nvPr>
            <p:ph type="title"/>
          </p:nvPr>
        </p:nvSpPr>
        <p:spPr>
          <a:xfrm>
            <a:off x="841248" y="256032"/>
            <a:ext cx="10506456" cy="1014984"/>
          </a:xfrm>
        </p:spPr>
        <p:txBody>
          <a:bodyPr anchor="b">
            <a:normAutofit/>
          </a:bodyPr>
          <a:lstStyle/>
          <a:p>
            <a:r>
              <a:rPr lang="en-GB" dirty="0"/>
              <a:t>Finalized User Features for Project:</a:t>
            </a:r>
            <a:endParaRPr lang="en-SE"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4F41126F-21BA-43FB-DBD9-481F67845239}"/>
              </a:ext>
            </a:extLst>
          </p:cNvPr>
          <p:cNvGraphicFramePr>
            <a:graphicFrameLocks noGrp="1"/>
          </p:cNvGraphicFramePr>
          <p:nvPr>
            <p:ph idx="1"/>
            <p:extLst>
              <p:ext uri="{D42A27DB-BD31-4B8C-83A1-F6EECF244321}">
                <p14:modId xmlns:p14="http://schemas.microsoft.com/office/powerpoint/2010/main" val="80525465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5608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C039B-A199-741E-20DE-27814FBCFACB}"/>
              </a:ext>
            </a:extLst>
          </p:cNvPr>
          <p:cNvSpPr>
            <a:spLocks noGrp="1"/>
          </p:cNvSpPr>
          <p:nvPr>
            <p:ph type="title"/>
          </p:nvPr>
        </p:nvSpPr>
        <p:spPr>
          <a:xfrm>
            <a:off x="838201" y="365125"/>
            <a:ext cx="5251316" cy="1807305"/>
          </a:xfrm>
        </p:spPr>
        <p:txBody>
          <a:bodyPr>
            <a:normAutofit/>
          </a:bodyPr>
          <a:lstStyle/>
          <a:p>
            <a:r>
              <a:rPr lang="en-GB"/>
              <a:t>Technical Details</a:t>
            </a:r>
            <a:endParaRPr lang="en-SE"/>
          </a:p>
        </p:txBody>
      </p:sp>
      <p:sp>
        <p:nvSpPr>
          <p:cNvPr id="3" name="Content Placeholder 2">
            <a:extLst>
              <a:ext uri="{FF2B5EF4-FFF2-40B4-BE49-F238E27FC236}">
                <a16:creationId xmlns:a16="http://schemas.microsoft.com/office/drawing/2014/main" id="{3A66D8EA-BC11-F2A2-8E6C-DD9B81B89A50}"/>
              </a:ext>
            </a:extLst>
          </p:cNvPr>
          <p:cNvSpPr>
            <a:spLocks noGrp="1"/>
          </p:cNvSpPr>
          <p:nvPr>
            <p:ph idx="1"/>
          </p:nvPr>
        </p:nvSpPr>
        <p:spPr>
          <a:xfrm>
            <a:off x="838200" y="1698171"/>
            <a:ext cx="4619621" cy="4478792"/>
          </a:xfrm>
        </p:spPr>
        <p:txBody>
          <a:bodyPr>
            <a:normAutofit fontScale="85000" lnSpcReduction="10000"/>
          </a:bodyPr>
          <a:lstStyle/>
          <a:p>
            <a:pPr marL="0" indent="0">
              <a:buNone/>
            </a:pPr>
            <a:endParaRPr lang="en-US" sz="1400" dirty="0"/>
          </a:p>
          <a:p>
            <a:r>
              <a:rPr lang="en-US" sz="1400" dirty="0"/>
              <a:t>Backend Technology</a:t>
            </a:r>
          </a:p>
          <a:p>
            <a:pPr lvl="1"/>
            <a:r>
              <a:rPr lang="en-US" sz="1400" dirty="0"/>
              <a:t>Node.js &amp; Express: Used to build a RESTful API and serve static frontend files.</a:t>
            </a:r>
          </a:p>
          <a:p>
            <a:pPr lvl="1"/>
            <a:r>
              <a:rPr lang="en-US" sz="1400" dirty="0" err="1"/>
              <a:t>FileSystem</a:t>
            </a:r>
            <a:r>
              <a:rPr lang="en-US" sz="1400" dirty="0"/>
              <a:t> (fs): Used to persist recipe data in a local `</a:t>
            </a:r>
            <a:r>
              <a:rPr lang="en-US" sz="1400" dirty="0" err="1"/>
              <a:t>recipes.json</a:t>
            </a:r>
            <a:r>
              <a:rPr lang="en-US" sz="1400" dirty="0"/>
              <a:t>` file.</a:t>
            </a:r>
          </a:p>
          <a:p>
            <a:r>
              <a:rPr lang="en-US" sz="1400" dirty="0"/>
              <a:t> External API Integration</a:t>
            </a:r>
          </a:p>
          <a:p>
            <a:pPr lvl="1"/>
            <a:r>
              <a:rPr lang="en-US" sz="1400" dirty="0"/>
              <a:t>API Used:  [Advice Slip API](https://api.adviceslip.com/)</a:t>
            </a:r>
          </a:p>
          <a:p>
            <a:pPr lvl="1"/>
            <a:r>
              <a:rPr lang="en-US" sz="1400" dirty="0"/>
              <a:t>Transformation: The backend consumes the raw "advice" data, filters it, and transforms the object structure into a custom `</a:t>
            </a:r>
            <a:r>
              <a:rPr lang="en-US" sz="1400" dirty="0" err="1"/>
              <a:t>dailyTip</a:t>
            </a:r>
            <a:r>
              <a:rPr lang="en-US" sz="1400" dirty="0"/>
              <a:t>` format before sending it to the frontend. This ensures the frontend never communicates directly with third-party services.</a:t>
            </a:r>
            <a:br>
              <a:rPr lang="en-US" sz="1400" dirty="0"/>
            </a:br>
            <a:endParaRPr lang="en-US" sz="1400" dirty="0"/>
          </a:p>
          <a:p>
            <a:r>
              <a:rPr lang="en-US" sz="1400" dirty="0"/>
              <a:t> Frontend Technology</a:t>
            </a:r>
          </a:p>
          <a:p>
            <a:pPr lvl="1"/>
            <a:r>
              <a:rPr lang="en-US" sz="1400" dirty="0"/>
              <a:t>JavaScript. Handles DOM manipulation, asynchronous fetch requests, and local filtering.</a:t>
            </a:r>
          </a:p>
          <a:p>
            <a:pPr lvl="1"/>
            <a:r>
              <a:rPr lang="en-US" sz="1400" dirty="0"/>
              <a:t>CSS3: Custom styles using CSS variables for a consistent "Bakery" theme</a:t>
            </a:r>
          </a:p>
          <a:p>
            <a:r>
              <a:rPr lang="en-US" sz="1400" dirty="0"/>
              <a:t> Submission Credentials</a:t>
            </a:r>
          </a:p>
          <a:p>
            <a:pPr lvl="1"/>
            <a:r>
              <a:rPr lang="en-US" sz="1400" dirty="0"/>
              <a:t>External API: Publicly available (No API Key required).</a:t>
            </a:r>
          </a:p>
          <a:p>
            <a:pPr lvl="1"/>
            <a:r>
              <a:rPr lang="en-US" sz="1400" dirty="0"/>
              <a:t>Database: Local JSON storage (Reset by clearing `</a:t>
            </a:r>
            <a:r>
              <a:rPr lang="en-US" sz="1400" dirty="0" err="1"/>
              <a:t>recipes.json</a:t>
            </a:r>
            <a:r>
              <a:rPr lang="en-US" sz="1400" dirty="0"/>
              <a:t>` to `[]`).</a:t>
            </a:r>
          </a:p>
          <a:p>
            <a:endParaRPr lang="en-SE" sz="800" dirty="0"/>
          </a:p>
        </p:txBody>
      </p:sp>
      <p:pic>
        <p:nvPicPr>
          <p:cNvPr id="5" name="Picture 4" descr="Digital financial graph">
            <a:extLst>
              <a:ext uri="{FF2B5EF4-FFF2-40B4-BE49-F238E27FC236}">
                <a16:creationId xmlns:a16="http://schemas.microsoft.com/office/drawing/2014/main" id="{9D9082B5-8A17-072C-7C1B-ECB932A4D928}"/>
              </a:ext>
            </a:extLst>
          </p:cNvPr>
          <p:cNvPicPr>
            <a:picLocks noChangeAspect="1"/>
          </p:cNvPicPr>
          <p:nvPr/>
        </p:nvPicPr>
        <p:blipFill>
          <a:blip r:embed="rId2"/>
          <a:srcRect l="36661" r="14432"/>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46907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78F95B42-78D5-3A93-E10A-CE291C58D6FE}"/>
              </a:ext>
            </a:extLst>
          </p:cNvPr>
          <p:cNvSpPr>
            <a:spLocks noGrp="1"/>
          </p:cNvSpPr>
          <p:nvPr>
            <p:ph type="title"/>
          </p:nvPr>
        </p:nvSpPr>
        <p:spPr>
          <a:xfrm>
            <a:off x="838200" y="643467"/>
            <a:ext cx="2951205" cy="5571066"/>
          </a:xfrm>
        </p:spPr>
        <p:txBody>
          <a:bodyPr>
            <a:normAutofit/>
          </a:bodyPr>
          <a:lstStyle/>
          <a:p>
            <a:r>
              <a:rPr lang="en-GB">
                <a:solidFill>
                  <a:srgbClr val="FFFFFF"/>
                </a:solidFill>
              </a:rPr>
              <a:t>Lessons Learned</a:t>
            </a:r>
            <a:endParaRPr lang="en-SE">
              <a:solidFill>
                <a:srgbClr val="FFFFFF"/>
              </a:solidFill>
            </a:endParaRPr>
          </a:p>
        </p:txBody>
      </p:sp>
      <p:graphicFrame>
        <p:nvGraphicFramePr>
          <p:cNvPr id="5" name="Content Placeholder 2">
            <a:extLst>
              <a:ext uri="{FF2B5EF4-FFF2-40B4-BE49-F238E27FC236}">
                <a16:creationId xmlns:a16="http://schemas.microsoft.com/office/drawing/2014/main" id="{19C98160-6DCE-672E-1983-30E4CEE3BABD}"/>
              </a:ext>
            </a:extLst>
          </p:cNvPr>
          <p:cNvGraphicFramePr>
            <a:graphicFrameLocks noGrp="1"/>
          </p:cNvGraphicFramePr>
          <p:nvPr>
            <p:ph idx="1"/>
            <p:extLst>
              <p:ext uri="{D42A27DB-BD31-4B8C-83A1-F6EECF244321}">
                <p14:modId xmlns:p14="http://schemas.microsoft.com/office/powerpoint/2010/main" val="146336364"/>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1925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3340F2-838A-085F-8CD1-1902AF89C0F6}"/>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Future Additions</a:t>
            </a:r>
            <a:endParaRPr lang="en-SE" sz="4000">
              <a:solidFill>
                <a:srgbClr val="FFFFFF"/>
              </a:solidFill>
            </a:endParaRPr>
          </a:p>
        </p:txBody>
      </p:sp>
      <p:graphicFrame>
        <p:nvGraphicFramePr>
          <p:cNvPr id="12" name="Content Placeholder 2">
            <a:extLst>
              <a:ext uri="{FF2B5EF4-FFF2-40B4-BE49-F238E27FC236}">
                <a16:creationId xmlns:a16="http://schemas.microsoft.com/office/drawing/2014/main" id="{308BC068-46F5-3F90-BB30-16A1093D3C9B}"/>
              </a:ext>
            </a:extLst>
          </p:cNvPr>
          <p:cNvGraphicFramePr>
            <a:graphicFrameLocks noGrp="1"/>
          </p:cNvGraphicFramePr>
          <p:nvPr>
            <p:ph idx="1"/>
            <p:extLst>
              <p:ext uri="{D42A27DB-BD31-4B8C-83A1-F6EECF244321}">
                <p14:modId xmlns:p14="http://schemas.microsoft.com/office/powerpoint/2010/main" val="282109819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5444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EBC4A9-CC1B-D119-F06E-D0686CC02F80}"/>
              </a:ext>
            </a:extLst>
          </p:cNvPr>
          <p:cNvSpPr>
            <a:spLocks noGrp="1"/>
          </p:cNvSpPr>
          <p:nvPr>
            <p:ph type="title"/>
          </p:nvPr>
        </p:nvSpPr>
        <p:spPr>
          <a:xfrm>
            <a:off x="838200" y="557188"/>
            <a:ext cx="10515600" cy="1133499"/>
          </a:xfrm>
        </p:spPr>
        <p:txBody>
          <a:bodyPr>
            <a:normAutofit/>
          </a:bodyPr>
          <a:lstStyle/>
          <a:p>
            <a:pPr algn="ctr"/>
            <a:r>
              <a:rPr lang="en-GB" sz="5200"/>
              <a:t>User Group and Benefits</a:t>
            </a:r>
            <a:endParaRPr lang="en-SE" sz="5200"/>
          </a:p>
        </p:txBody>
      </p:sp>
      <p:graphicFrame>
        <p:nvGraphicFramePr>
          <p:cNvPr id="5" name="Content Placeholder 2">
            <a:extLst>
              <a:ext uri="{FF2B5EF4-FFF2-40B4-BE49-F238E27FC236}">
                <a16:creationId xmlns:a16="http://schemas.microsoft.com/office/drawing/2014/main" id="{D024B355-C30F-036E-7FFD-88277D9B400D}"/>
              </a:ext>
            </a:extLst>
          </p:cNvPr>
          <p:cNvGraphicFramePr>
            <a:graphicFrameLocks noGrp="1"/>
          </p:cNvGraphicFramePr>
          <p:nvPr>
            <p:ph idx="1"/>
            <p:extLst>
              <p:ext uri="{D42A27DB-BD31-4B8C-83A1-F6EECF244321}">
                <p14:modId xmlns:p14="http://schemas.microsoft.com/office/powerpoint/2010/main" val="231296228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900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D9BF48-2332-45FE-E4F4-2C0F42B9FD27}"/>
              </a:ext>
            </a:extLst>
          </p:cNvPr>
          <p:cNvSpPr>
            <a:spLocks noGrp="1"/>
          </p:cNvSpPr>
          <p:nvPr>
            <p:ph type="title"/>
          </p:nvPr>
        </p:nvSpPr>
        <p:spPr>
          <a:xfrm>
            <a:off x="1383564" y="348865"/>
            <a:ext cx="9718111" cy="1576446"/>
          </a:xfrm>
        </p:spPr>
        <p:txBody>
          <a:bodyPr anchor="ctr">
            <a:normAutofit/>
          </a:bodyPr>
          <a:lstStyle/>
          <a:p>
            <a:r>
              <a:rPr lang="en-GB" sz="4000">
                <a:solidFill>
                  <a:srgbClr val="FFFFFF"/>
                </a:solidFill>
              </a:rPr>
              <a:t>Functional Requirements</a:t>
            </a:r>
            <a:endParaRPr lang="en-SE" sz="4000">
              <a:solidFill>
                <a:srgbClr val="FFFFFF"/>
              </a:solidFill>
            </a:endParaRPr>
          </a:p>
        </p:txBody>
      </p:sp>
      <p:graphicFrame>
        <p:nvGraphicFramePr>
          <p:cNvPr id="5" name="Content Placeholder 2">
            <a:extLst>
              <a:ext uri="{FF2B5EF4-FFF2-40B4-BE49-F238E27FC236}">
                <a16:creationId xmlns:a16="http://schemas.microsoft.com/office/drawing/2014/main" id="{06C72D25-C8FD-8334-FF59-D6DF1A3B20DB}"/>
              </a:ext>
            </a:extLst>
          </p:cNvPr>
          <p:cNvGraphicFramePr>
            <a:graphicFrameLocks noGrp="1"/>
          </p:cNvGraphicFramePr>
          <p:nvPr>
            <p:ph idx="1"/>
            <p:extLst>
              <p:ext uri="{D42A27DB-BD31-4B8C-83A1-F6EECF244321}">
                <p14:modId xmlns:p14="http://schemas.microsoft.com/office/powerpoint/2010/main" val="194803105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3545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B8958C7-726B-08E0-9485-6ADFA4261DF7}"/>
              </a:ext>
            </a:extLst>
          </p:cNvPr>
          <p:cNvPicPr>
            <a:picLocks noChangeAspect="1"/>
          </p:cNvPicPr>
          <p:nvPr/>
        </p:nvPicPr>
        <p:blipFill>
          <a:blip r:embed="rId2">
            <a:alphaModFix amt="55000"/>
          </a:blip>
          <a:srcRect/>
          <a:stretch>
            <a:fillRect/>
          </a:stretch>
        </p:blipFill>
        <p:spPr>
          <a:xfrm>
            <a:off x="20" y="-9107"/>
            <a:ext cx="12191980" cy="6858000"/>
          </a:xfrm>
          <a:prstGeom prst="rect">
            <a:avLst/>
          </a:prstGeom>
        </p:spPr>
      </p:pic>
      <p:sp>
        <p:nvSpPr>
          <p:cNvPr id="2" name="Title 1">
            <a:extLst>
              <a:ext uri="{FF2B5EF4-FFF2-40B4-BE49-F238E27FC236}">
                <a16:creationId xmlns:a16="http://schemas.microsoft.com/office/drawing/2014/main" id="{53C8DFB3-B63C-4E07-6505-2E908F459551}"/>
              </a:ext>
            </a:extLst>
          </p:cNvPr>
          <p:cNvSpPr>
            <a:spLocks noGrp="1"/>
          </p:cNvSpPr>
          <p:nvPr>
            <p:ph type="title"/>
          </p:nvPr>
        </p:nvSpPr>
        <p:spPr>
          <a:xfrm>
            <a:off x="686834" y="591344"/>
            <a:ext cx="3200400" cy="5585619"/>
          </a:xfrm>
        </p:spPr>
        <p:txBody>
          <a:bodyPr>
            <a:normAutofit/>
          </a:bodyPr>
          <a:lstStyle/>
          <a:p>
            <a:r>
              <a:rPr lang="en-GB" dirty="0">
                <a:solidFill>
                  <a:srgbClr val="FFFFFF"/>
                </a:solidFill>
              </a:rPr>
              <a:t>Technical Components and Decisions</a:t>
            </a:r>
            <a:endParaRPr lang="en-SE"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6F70F69-4580-172B-FC9E-310A1C928D41}"/>
              </a:ext>
            </a:extLst>
          </p:cNvPr>
          <p:cNvSpPr>
            <a:spLocks noGrp="1"/>
          </p:cNvSpPr>
          <p:nvPr>
            <p:ph idx="1"/>
          </p:nvPr>
        </p:nvSpPr>
        <p:spPr>
          <a:xfrm>
            <a:off x="4447308" y="591344"/>
            <a:ext cx="6906491" cy="5585619"/>
          </a:xfrm>
        </p:spPr>
        <p:txBody>
          <a:bodyPr anchor="ctr">
            <a:normAutofit/>
          </a:bodyPr>
          <a:lstStyle/>
          <a:p>
            <a:r>
              <a:rPr lang="en-GB" sz="1300" dirty="0">
                <a:solidFill>
                  <a:srgbClr val="FFFFFF"/>
                </a:solidFill>
              </a:rPr>
              <a:t>Architecture and Data Flow: </a:t>
            </a:r>
          </a:p>
          <a:p>
            <a:pPr lvl="1"/>
            <a:r>
              <a:rPr lang="en-GB" sz="1300" dirty="0">
                <a:solidFill>
                  <a:srgbClr val="FFFFFF"/>
                </a:solidFill>
              </a:rPr>
              <a:t>Front-end (Client): Handles the UI and collecting user input. </a:t>
            </a:r>
          </a:p>
          <a:p>
            <a:pPr lvl="2"/>
            <a:r>
              <a:rPr lang="en-GB" sz="1300" dirty="0">
                <a:solidFill>
                  <a:srgbClr val="FFFFFF"/>
                </a:solidFill>
              </a:rPr>
              <a:t>HTML, CSS, JavaScript for quick and effective responsive design that utilizes core web technologies. </a:t>
            </a:r>
          </a:p>
          <a:p>
            <a:pPr lvl="1"/>
            <a:r>
              <a:rPr lang="en-GB" sz="1300" dirty="0">
                <a:solidFill>
                  <a:srgbClr val="FFFFFF"/>
                </a:solidFill>
              </a:rPr>
              <a:t>API Request: Use JSON data to store back-end API. </a:t>
            </a:r>
          </a:p>
          <a:p>
            <a:pPr lvl="2"/>
            <a:r>
              <a:rPr lang="en-GB" sz="1300" dirty="0">
                <a:solidFill>
                  <a:srgbClr val="FFFFFF"/>
                </a:solidFill>
              </a:rPr>
              <a:t>Standardized and efficient communication protocol using a base URL.</a:t>
            </a:r>
          </a:p>
          <a:p>
            <a:pPr lvl="1"/>
            <a:r>
              <a:rPr lang="en-GB" sz="1300" dirty="0">
                <a:solidFill>
                  <a:srgbClr val="FFFFFF"/>
                </a:solidFill>
              </a:rPr>
              <a:t>Back-end(Server): Receives the HTTP request, processes the data and interacts with the storage layer. </a:t>
            </a:r>
          </a:p>
          <a:p>
            <a:pPr lvl="2"/>
            <a:r>
              <a:rPr lang="en-GB" sz="1300" dirty="0">
                <a:solidFill>
                  <a:srgbClr val="FFFFFF"/>
                </a:solidFill>
              </a:rPr>
              <a:t>Node.js with the express.js framework to provide a lightweight, fast and scalable runtime environment. Allows for use of plain JS across the entire stack. </a:t>
            </a:r>
          </a:p>
          <a:p>
            <a:pPr lvl="1"/>
            <a:r>
              <a:rPr lang="en-GB" sz="1300" dirty="0">
                <a:solidFill>
                  <a:srgbClr val="FFFFFF"/>
                </a:solidFill>
              </a:rPr>
              <a:t>Data Storage: The data is saved regularly. </a:t>
            </a:r>
          </a:p>
          <a:p>
            <a:pPr lvl="2"/>
            <a:r>
              <a:rPr lang="en-US" sz="1300" dirty="0">
                <a:solidFill>
                  <a:schemeClr val="bg1"/>
                </a:solidFill>
              </a:rPr>
              <a:t>Node.js &amp; Express: Used to build a RESTful API and serve static frontend files.</a:t>
            </a:r>
          </a:p>
          <a:p>
            <a:pPr lvl="2"/>
            <a:r>
              <a:rPr lang="en-US" sz="1300" dirty="0" err="1">
                <a:solidFill>
                  <a:schemeClr val="bg1"/>
                </a:solidFill>
              </a:rPr>
              <a:t>FileSystem</a:t>
            </a:r>
            <a:r>
              <a:rPr lang="en-US" sz="1300" dirty="0">
                <a:solidFill>
                  <a:schemeClr val="bg1"/>
                </a:solidFill>
              </a:rPr>
              <a:t> (fs): Used to persist recipe data in a local `</a:t>
            </a:r>
            <a:r>
              <a:rPr lang="en-US" sz="1300" dirty="0" err="1">
                <a:solidFill>
                  <a:schemeClr val="bg1"/>
                </a:solidFill>
              </a:rPr>
              <a:t>recipes.json</a:t>
            </a:r>
            <a:r>
              <a:rPr lang="en-US" sz="1300" dirty="0">
                <a:solidFill>
                  <a:schemeClr val="bg1"/>
                </a:solidFill>
              </a:rPr>
              <a:t>` file.</a:t>
            </a:r>
            <a:endParaRPr lang="en-GB" sz="1300" dirty="0">
              <a:solidFill>
                <a:srgbClr val="FFFFFF"/>
              </a:solidFill>
            </a:endParaRPr>
          </a:p>
          <a:p>
            <a:pPr lvl="1"/>
            <a:r>
              <a:rPr lang="en-GB" sz="1300" dirty="0">
                <a:solidFill>
                  <a:srgbClr val="FFFFFF"/>
                </a:solidFill>
              </a:rPr>
              <a:t>API Response: The server send a response back to the client. </a:t>
            </a:r>
          </a:p>
          <a:p>
            <a:pPr lvl="1"/>
            <a:r>
              <a:rPr lang="en-GB" sz="1300" dirty="0">
                <a:solidFill>
                  <a:srgbClr val="FFFFFF"/>
                </a:solidFill>
              </a:rPr>
              <a:t>Client Update: JS uses the received data to dynamically update the we application. </a:t>
            </a:r>
            <a:endParaRPr lang="en-SE" sz="1300" dirty="0">
              <a:solidFill>
                <a:srgbClr val="FFFFFF"/>
              </a:solidFill>
            </a:endParaRPr>
          </a:p>
        </p:txBody>
      </p:sp>
    </p:spTree>
    <p:extLst>
      <p:ext uri="{BB962C8B-B14F-4D97-AF65-F5344CB8AC3E}">
        <p14:creationId xmlns:p14="http://schemas.microsoft.com/office/powerpoint/2010/main" val="800749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AI-generated content may be incorrect.">
            <a:extLst>
              <a:ext uri="{FF2B5EF4-FFF2-40B4-BE49-F238E27FC236}">
                <a16:creationId xmlns:a16="http://schemas.microsoft.com/office/drawing/2014/main" id="{C6960442-CBB3-F7FF-62D9-8D567AC6591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2" b="17926"/>
          <a:stretch>
            <a:fillRect/>
          </a:stretch>
        </p:blipFill>
        <p:spPr>
          <a:xfrm>
            <a:off x="-6588" y="10"/>
            <a:ext cx="12198588" cy="6857990"/>
          </a:xfrm>
          <a:prstGeom prst="rect">
            <a:avLst/>
          </a:prstGeom>
        </p:spPr>
      </p:pic>
    </p:spTree>
    <p:extLst>
      <p:ext uri="{BB962C8B-B14F-4D97-AF65-F5344CB8AC3E}">
        <p14:creationId xmlns:p14="http://schemas.microsoft.com/office/powerpoint/2010/main" val="1743083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3407C-450C-CD3B-1325-2F05245AF62E}"/>
              </a:ext>
            </a:extLst>
          </p:cNvPr>
          <p:cNvPicPr>
            <a:picLocks noChangeAspect="1"/>
          </p:cNvPicPr>
          <p:nvPr/>
        </p:nvPicPr>
        <p:blipFill>
          <a:blip r:embed="rId2"/>
          <a:srcRect t="11409" b="4321"/>
          <a:stretch>
            <a:fillRect/>
          </a:stretch>
        </p:blipFill>
        <p:spPr>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2" name="Title 1">
            <a:extLst>
              <a:ext uri="{FF2B5EF4-FFF2-40B4-BE49-F238E27FC236}">
                <a16:creationId xmlns:a16="http://schemas.microsoft.com/office/drawing/2014/main" id="{A4578704-196E-B987-1C27-2F6784EAF065}"/>
              </a:ext>
            </a:extLst>
          </p:cNvPr>
          <p:cNvSpPr>
            <a:spLocks noGrp="1"/>
          </p:cNvSpPr>
          <p:nvPr>
            <p:ph type="title"/>
          </p:nvPr>
        </p:nvSpPr>
        <p:spPr>
          <a:xfrm>
            <a:off x="599818" y="5234320"/>
            <a:ext cx="6931319" cy="752217"/>
          </a:xfrm>
        </p:spPr>
        <p:txBody>
          <a:bodyPr vert="horz" lIns="91440" tIns="45720" rIns="91440" bIns="45720" rtlCol="0" anchor="b">
            <a:normAutofit/>
          </a:bodyPr>
          <a:lstStyle/>
          <a:p>
            <a:r>
              <a:rPr lang="en-US" sz="3600" dirty="0">
                <a:solidFill>
                  <a:schemeClr val="tx1">
                    <a:lumMod val="85000"/>
                    <a:lumOff val="15000"/>
                  </a:schemeClr>
                </a:solidFill>
              </a:rPr>
              <a:t>Phase 2</a:t>
            </a:r>
          </a:p>
        </p:txBody>
      </p:sp>
    </p:spTree>
    <p:extLst>
      <p:ext uri="{BB962C8B-B14F-4D97-AF65-F5344CB8AC3E}">
        <p14:creationId xmlns:p14="http://schemas.microsoft.com/office/powerpoint/2010/main" val="1545452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970FAFA-6467-2887-F4A3-7297E7D1835E}"/>
              </a:ext>
            </a:extLst>
          </p:cNvPr>
          <p:cNvSpPr>
            <a:spLocks noGrp="1"/>
          </p:cNvSpPr>
          <p:nvPr>
            <p:ph type="title"/>
          </p:nvPr>
        </p:nvSpPr>
        <p:spPr>
          <a:xfrm>
            <a:off x="630935" y="4018137"/>
            <a:ext cx="5071221" cy="2129586"/>
          </a:xfrm>
          <a:noFill/>
        </p:spPr>
        <p:txBody>
          <a:bodyPr vert="horz" lIns="91440" tIns="45720" rIns="91440" bIns="45720" rtlCol="0" anchor="t">
            <a:normAutofit/>
          </a:bodyPr>
          <a:lstStyle/>
          <a:p>
            <a:r>
              <a:rPr lang="en-US" sz="4800" kern="1200">
                <a:solidFill>
                  <a:schemeClr val="bg1"/>
                </a:solidFill>
                <a:latin typeface="+mj-lt"/>
                <a:ea typeface="+mj-ea"/>
                <a:cs typeface="+mj-cs"/>
              </a:rPr>
              <a:t>Title/Search Bar</a:t>
            </a:r>
          </a:p>
        </p:txBody>
      </p:sp>
      <p:pic>
        <p:nvPicPr>
          <p:cNvPr id="5" name="Content Placeholder 4" descr="A brown rectangle with white text&#10;&#10;AI-generated content may be incorrect.">
            <a:extLst>
              <a:ext uri="{FF2B5EF4-FFF2-40B4-BE49-F238E27FC236}">
                <a16:creationId xmlns:a16="http://schemas.microsoft.com/office/drawing/2014/main" id="{E48BFA76-4E6B-7A62-0E49-A4873CE0E6F4}"/>
              </a:ext>
            </a:extLst>
          </p:cNvPr>
          <p:cNvPicPr>
            <a:picLocks noGrp="1" noChangeAspect="1"/>
          </p:cNvPicPr>
          <p:nvPr>
            <p:ph idx="1"/>
          </p:nvPr>
        </p:nvPicPr>
        <p:blipFill>
          <a:blip r:embed="rId2"/>
          <a:stretch>
            <a:fillRect/>
          </a:stretch>
        </p:blipFill>
        <p:spPr>
          <a:xfrm>
            <a:off x="631359" y="1518496"/>
            <a:ext cx="10843065" cy="1463814"/>
          </a:xfrm>
          <a:prstGeom prst="rect">
            <a:avLst/>
          </a:prstGeom>
        </p:spPr>
      </p:pic>
      <p:grpSp>
        <p:nvGrpSpPr>
          <p:cNvPr id="39" name="Group 38">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0" name="Straight Connector 39">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BC296E3-D917-A02D-CDAF-298C9B454A51}"/>
              </a:ext>
            </a:extLst>
          </p:cNvPr>
          <p:cNvSpPr txBox="1"/>
          <p:nvPr/>
        </p:nvSpPr>
        <p:spPr>
          <a:xfrm>
            <a:off x="5925304" y="4018143"/>
            <a:ext cx="5549111" cy="212959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solidFill>
                  <a:schemeClr val="bg1"/>
                </a:solidFill>
              </a:rPr>
              <a:t>Allows users to filter through recipes saved to the browser. The + Add New Button allows for auto-scroll to the form where the user can fill in their own new recipes. </a:t>
            </a:r>
          </a:p>
        </p:txBody>
      </p:sp>
    </p:spTree>
    <p:extLst>
      <p:ext uri="{BB962C8B-B14F-4D97-AF65-F5344CB8AC3E}">
        <p14:creationId xmlns:p14="http://schemas.microsoft.com/office/powerpoint/2010/main" val="775414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E73C0-25D2-E15D-B40D-E553FE71D6A9}"/>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kern="1200">
                <a:solidFill>
                  <a:schemeClr val="tx1"/>
                </a:solidFill>
                <a:latin typeface="+mj-lt"/>
                <a:ea typeface="+mj-ea"/>
                <a:cs typeface="+mj-cs"/>
              </a:rPr>
              <a:t>New Recipe</a:t>
            </a:r>
          </a:p>
        </p:txBody>
      </p:sp>
      <p:sp>
        <p:nvSpPr>
          <p:cNvPr id="10" name="Content Placeholder 9">
            <a:extLst>
              <a:ext uri="{FF2B5EF4-FFF2-40B4-BE49-F238E27FC236}">
                <a16:creationId xmlns:a16="http://schemas.microsoft.com/office/drawing/2014/main" id="{68C03860-D0BE-6220-56A3-8995C4EDE9D4}"/>
              </a:ext>
            </a:extLst>
          </p:cNvPr>
          <p:cNvSpPr>
            <a:spLocks noGrp="1"/>
          </p:cNvSpPr>
          <p:nvPr>
            <p:ph idx="1"/>
          </p:nvPr>
        </p:nvSpPr>
        <p:spPr>
          <a:xfrm>
            <a:off x="599609" y="4685288"/>
            <a:ext cx="4171994" cy="1035781"/>
          </a:xfrm>
        </p:spPr>
        <p:txBody>
          <a:bodyPr vert="horz" lIns="91440" tIns="45720" rIns="91440" bIns="45720" rtlCol="0">
            <a:normAutofit/>
          </a:bodyPr>
          <a:lstStyle/>
          <a:p>
            <a:pPr marL="0" indent="0">
              <a:buNone/>
            </a:pPr>
            <a:r>
              <a:rPr lang="en-US" sz="2000" kern="1200">
                <a:solidFill>
                  <a:schemeClr val="tx1"/>
                </a:solidFill>
                <a:latin typeface="+mn-lt"/>
                <a:ea typeface="+mn-ea"/>
                <a:cs typeface="+mn-cs"/>
              </a:rPr>
              <a:t>Users can add their own information here to create new recipes to be added to the collection!</a:t>
            </a:r>
          </a:p>
        </p:txBody>
      </p:sp>
      <p:grpSp>
        <p:nvGrpSpPr>
          <p:cNvPr id="49" name="Group 48">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23" name="Straight Connector 2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recipe&#10;&#10;AI-generated content may be incorrect.">
            <a:extLst>
              <a:ext uri="{FF2B5EF4-FFF2-40B4-BE49-F238E27FC236}">
                <a16:creationId xmlns:a16="http://schemas.microsoft.com/office/drawing/2014/main" id="{73B03C98-44EE-3C5D-D0A7-14AEEE4568BC}"/>
              </a:ext>
            </a:extLst>
          </p:cNvPr>
          <p:cNvPicPr>
            <a:picLocks noChangeAspect="1"/>
          </p:cNvPicPr>
          <p:nvPr/>
        </p:nvPicPr>
        <p:blipFill>
          <a:blip r:embed="rId2"/>
          <a:stretch>
            <a:fillRect/>
          </a:stretch>
        </p:blipFill>
        <p:spPr>
          <a:xfrm>
            <a:off x="5640572" y="947893"/>
            <a:ext cx="5608830" cy="4851637"/>
          </a:xfrm>
          <a:prstGeom prst="rect">
            <a:avLst/>
          </a:prstGeom>
        </p:spPr>
      </p:pic>
    </p:spTree>
    <p:extLst>
      <p:ext uri="{BB962C8B-B14F-4D97-AF65-F5344CB8AC3E}">
        <p14:creationId xmlns:p14="http://schemas.microsoft.com/office/powerpoint/2010/main" val="4277261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1451</TotalTime>
  <Words>1231</Words>
  <Application>Microsoft Office PowerPoint</Application>
  <PresentationFormat>Widescreen</PresentationFormat>
  <Paragraphs>99</Paragraphs>
  <Slides>24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Calibri</vt:lpstr>
      <vt:lpstr>Office Theme</vt:lpstr>
      <vt:lpstr>Bayley’s Favourite Baking Recipes</vt:lpstr>
      <vt:lpstr>Application Purpose and Concept</vt:lpstr>
      <vt:lpstr>User Group and Benefits</vt:lpstr>
      <vt:lpstr>Functional Requirements</vt:lpstr>
      <vt:lpstr>Technical Components and Decisions</vt:lpstr>
      <vt:lpstr>PowerPoint Presentation</vt:lpstr>
      <vt:lpstr>Phase 2</vt:lpstr>
      <vt:lpstr>Title/Search Bar</vt:lpstr>
      <vt:lpstr>New Recipe</vt:lpstr>
      <vt:lpstr>Edit/Delete/Share/Heart</vt:lpstr>
      <vt:lpstr>Test Case: Edit Button</vt:lpstr>
      <vt:lpstr>Test Case: Delete Recipe</vt:lpstr>
      <vt:lpstr>Responsiveness iPhone 14 Pro vs iPad Pro</vt:lpstr>
      <vt:lpstr>Changes from Phase 1</vt:lpstr>
      <vt:lpstr>Addition of Buttons</vt:lpstr>
      <vt:lpstr>Screen Cast P2 (Updated)</vt:lpstr>
      <vt:lpstr>Phase 3: Finalization</vt:lpstr>
      <vt:lpstr>Backend Addition</vt:lpstr>
      <vt:lpstr>Tip of the Day</vt:lpstr>
      <vt:lpstr>Updating Share Button Test Case:</vt:lpstr>
      <vt:lpstr>Finalized User Features for Project:</vt:lpstr>
      <vt:lpstr>Technical Details</vt:lpstr>
      <vt:lpstr>Lessons Learned</vt:lpstr>
      <vt:lpstr>Future Additions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Bayley Kryzanowski</dc:creator>
  <cp:lastModifiedBy>Bayley Kryzanowski</cp:lastModifiedBy>
  <cp:revision>1</cp:revision>
  <dcterms:created xsi:type="dcterms:W3CDTF">2025-12-22T14:51:18Z</dcterms:created>
  <dcterms:modified xsi:type="dcterms:W3CDTF">2025-12-23T15:31:42Z</dcterms:modified>
</cp:coreProperties>
</file>